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  <p:sldMasterId id="2147483673" r:id="rId3"/>
  </p:sldMasterIdLst>
  <p:notesMasterIdLst>
    <p:notesMasterId r:id="rId13"/>
  </p:notesMasterIdLst>
  <p:sldIdLst>
    <p:sldId id="257" r:id="rId4"/>
    <p:sldId id="280" r:id="rId5"/>
    <p:sldId id="262" r:id="rId6"/>
    <p:sldId id="274" r:id="rId7"/>
    <p:sldId id="276" r:id="rId8"/>
    <p:sldId id="279" r:id="rId9"/>
    <p:sldId id="281" r:id="rId10"/>
    <p:sldId id="282" r:id="rId11"/>
    <p:sldId id="283" r:id="rId1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63E"/>
    <a:srgbClr val="005A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987933-E85A-4E04-AE5B-0BD540BD2735}" type="datetimeFigureOut">
              <a:rPr lang="de-DE" smtClean="0"/>
              <a:t>21.10.2020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6B8000-F5E6-4160-A417-DA51B21AC34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6784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215900" marR="0" lvl="0" indent="-212725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DEB9A0DB-F517-4305-AD0F-5E4C6D18F68E}" type="slidenum">
              <a:rPr kumimoji="0" lang="de-DE" altLang="de-D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215900" marR="0" lvl="0" indent="-212725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8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273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733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F90573-60F7-45E4-97CD-8F6C2ABD57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4B7AF71-04CC-4C59-A835-BE0B0BACB2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1" name="Grafik 3">
            <a:extLst>
              <a:ext uri="{FF2B5EF4-FFF2-40B4-BE49-F238E27FC236}">
                <a16:creationId xmlns:a16="http://schemas.microsoft.com/office/drawing/2014/main" id="{330C4433-389E-4CC7-B38F-85E6302CA7AF}"/>
              </a:ext>
            </a:extLst>
          </p:cNvPr>
          <p:cNvPicPr/>
          <p:nvPr userDrawn="1"/>
        </p:nvPicPr>
        <p:blipFill>
          <a:blip r:embed="rId2"/>
          <a:stretch/>
        </p:blipFill>
        <p:spPr>
          <a:xfrm>
            <a:off x="78661" y="68824"/>
            <a:ext cx="1014509" cy="1122363"/>
          </a:xfrm>
          <a:prstGeom prst="rect">
            <a:avLst/>
          </a:prstGeom>
          <a:ln>
            <a:noFill/>
          </a:ln>
        </p:spPr>
      </p:pic>
      <p:sp>
        <p:nvSpPr>
          <p:cNvPr id="12" name="Freeform 4">
            <a:extLst>
              <a:ext uri="{FF2B5EF4-FFF2-40B4-BE49-F238E27FC236}">
                <a16:creationId xmlns:a16="http://schemas.microsoft.com/office/drawing/2014/main" id="{0634AD9D-A77C-4ADF-AEBF-4B9223212228}"/>
              </a:ext>
            </a:extLst>
          </p:cNvPr>
          <p:cNvSpPr/>
          <p:nvPr userDrawn="1"/>
        </p:nvSpPr>
        <p:spPr>
          <a:xfrm>
            <a:off x="1266415" y="241298"/>
            <a:ext cx="10768273" cy="998934"/>
          </a:xfrm>
          <a:custGeom>
            <a:avLst/>
            <a:gdLst>
              <a:gd name="connsiteX0" fmla="*/ 0 w 8981"/>
              <a:gd name="connsiteY0" fmla="*/ 0 h 7697"/>
              <a:gd name="connsiteX1" fmla="*/ 7426 w 8981"/>
              <a:gd name="connsiteY1" fmla="*/ 1227 h 7697"/>
              <a:gd name="connsiteX2" fmla="*/ 8981 w 8981"/>
              <a:gd name="connsiteY2" fmla="*/ 7697 h 7697"/>
              <a:gd name="connsiteX0" fmla="*/ 0 w 9915"/>
              <a:gd name="connsiteY0" fmla="*/ 4808 h 8406"/>
              <a:gd name="connsiteX1" fmla="*/ 8184 w 9915"/>
              <a:gd name="connsiteY1" fmla="*/ 0 h 8406"/>
              <a:gd name="connsiteX2" fmla="*/ 9915 w 9915"/>
              <a:gd name="connsiteY2" fmla="*/ 8406 h 8406"/>
              <a:gd name="connsiteX0" fmla="*/ 0 w 10060"/>
              <a:gd name="connsiteY0" fmla="*/ 5720 h 8671"/>
              <a:gd name="connsiteX1" fmla="*/ 8254 w 10060"/>
              <a:gd name="connsiteY1" fmla="*/ 0 h 8671"/>
              <a:gd name="connsiteX2" fmla="*/ 10060 w 10060"/>
              <a:gd name="connsiteY2" fmla="*/ 6152 h 8671"/>
              <a:gd name="connsiteX0" fmla="*/ 0 w 9898"/>
              <a:gd name="connsiteY0" fmla="*/ 6597 h 10000"/>
              <a:gd name="connsiteX1" fmla="*/ 8205 w 9898"/>
              <a:gd name="connsiteY1" fmla="*/ 0 h 10000"/>
              <a:gd name="connsiteX2" fmla="*/ 9898 w 9898"/>
              <a:gd name="connsiteY2" fmla="*/ 654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98" h="10000">
                <a:moveTo>
                  <a:pt x="0" y="6597"/>
                </a:moveTo>
                <a:cubicBezTo>
                  <a:pt x="3097" y="17081"/>
                  <a:pt x="8205" y="0"/>
                  <a:pt x="8205" y="0"/>
                </a:cubicBezTo>
                <a:lnTo>
                  <a:pt x="9898" y="6540"/>
                </a:lnTo>
              </a:path>
            </a:pathLst>
          </a:custGeom>
          <a:ln>
            <a:solidFill>
              <a:srgbClr val="00963E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44642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4900B0-9C93-43E3-9EAD-B74FD47D5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BE55939-7E58-4A4B-AE38-55BA9C0F21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D8CD984-EBA0-4903-B48D-A8CEB9B65F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3B81726-436D-46BD-848A-E9C0E8193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E0DA941-4D54-4A16-8EA7-4E8250F82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A7EE5B-8F9E-4A2F-9B18-F581139AD593}" type="slidenum">
              <a:rPr lang="de-DE" smtClean="0"/>
              <a:t>‹Nr.›</a:t>
            </a:fld>
            <a:endParaRPr lang="de-DE"/>
          </a:p>
        </p:txBody>
      </p:sp>
      <p:pic>
        <p:nvPicPr>
          <p:cNvPr id="7" name="Grafik 3">
            <a:extLst>
              <a:ext uri="{FF2B5EF4-FFF2-40B4-BE49-F238E27FC236}">
                <a16:creationId xmlns:a16="http://schemas.microsoft.com/office/drawing/2014/main" id="{C03E8828-2C3A-49CC-9FFA-A25134F0B4F0}"/>
              </a:ext>
            </a:extLst>
          </p:cNvPr>
          <p:cNvPicPr/>
          <p:nvPr userDrawn="1"/>
        </p:nvPicPr>
        <p:blipFill>
          <a:blip r:embed="rId2"/>
          <a:stretch/>
        </p:blipFill>
        <p:spPr>
          <a:xfrm>
            <a:off x="78661" y="68824"/>
            <a:ext cx="1014509" cy="1122363"/>
          </a:xfrm>
          <a:prstGeom prst="rect">
            <a:avLst/>
          </a:prstGeom>
          <a:ln>
            <a:noFill/>
          </a:ln>
        </p:spPr>
      </p:pic>
      <p:sp>
        <p:nvSpPr>
          <p:cNvPr id="8" name="Freeform 4">
            <a:extLst>
              <a:ext uri="{FF2B5EF4-FFF2-40B4-BE49-F238E27FC236}">
                <a16:creationId xmlns:a16="http://schemas.microsoft.com/office/drawing/2014/main" id="{0399E6D9-38C7-40A7-8A37-9C704A69E9B1}"/>
              </a:ext>
            </a:extLst>
          </p:cNvPr>
          <p:cNvSpPr/>
          <p:nvPr userDrawn="1"/>
        </p:nvSpPr>
        <p:spPr>
          <a:xfrm>
            <a:off x="1266415" y="241298"/>
            <a:ext cx="10768273" cy="998934"/>
          </a:xfrm>
          <a:custGeom>
            <a:avLst/>
            <a:gdLst>
              <a:gd name="connsiteX0" fmla="*/ 0 w 8981"/>
              <a:gd name="connsiteY0" fmla="*/ 0 h 7697"/>
              <a:gd name="connsiteX1" fmla="*/ 7426 w 8981"/>
              <a:gd name="connsiteY1" fmla="*/ 1227 h 7697"/>
              <a:gd name="connsiteX2" fmla="*/ 8981 w 8981"/>
              <a:gd name="connsiteY2" fmla="*/ 7697 h 7697"/>
              <a:gd name="connsiteX0" fmla="*/ 0 w 9915"/>
              <a:gd name="connsiteY0" fmla="*/ 4808 h 8406"/>
              <a:gd name="connsiteX1" fmla="*/ 8184 w 9915"/>
              <a:gd name="connsiteY1" fmla="*/ 0 h 8406"/>
              <a:gd name="connsiteX2" fmla="*/ 9915 w 9915"/>
              <a:gd name="connsiteY2" fmla="*/ 8406 h 8406"/>
              <a:gd name="connsiteX0" fmla="*/ 0 w 10060"/>
              <a:gd name="connsiteY0" fmla="*/ 5720 h 8671"/>
              <a:gd name="connsiteX1" fmla="*/ 8254 w 10060"/>
              <a:gd name="connsiteY1" fmla="*/ 0 h 8671"/>
              <a:gd name="connsiteX2" fmla="*/ 10060 w 10060"/>
              <a:gd name="connsiteY2" fmla="*/ 6152 h 8671"/>
              <a:gd name="connsiteX0" fmla="*/ 0 w 9898"/>
              <a:gd name="connsiteY0" fmla="*/ 6597 h 10000"/>
              <a:gd name="connsiteX1" fmla="*/ 8205 w 9898"/>
              <a:gd name="connsiteY1" fmla="*/ 0 h 10000"/>
              <a:gd name="connsiteX2" fmla="*/ 9898 w 9898"/>
              <a:gd name="connsiteY2" fmla="*/ 654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98" h="10000">
                <a:moveTo>
                  <a:pt x="0" y="6597"/>
                </a:moveTo>
                <a:cubicBezTo>
                  <a:pt x="3097" y="17081"/>
                  <a:pt x="8205" y="0"/>
                  <a:pt x="8205" y="0"/>
                </a:cubicBezTo>
                <a:lnTo>
                  <a:pt x="9898" y="6540"/>
                </a:lnTo>
              </a:path>
            </a:pathLst>
          </a:custGeom>
          <a:ln>
            <a:solidFill>
              <a:srgbClr val="00963E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31051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258694DC-3F5A-4A9C-8468-435DC610AE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58A8310-781E-4503-A464-BF2528DB9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30081B3-C707-4C03-A835-EEA36383A4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06924EF-4764-4C90-9716-E1B30F948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5B7002D-51E4-4024-BCD5-0F766D750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A7EE5B-8F9E-4A2F-9B18-F581139AD59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26261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4903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772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837720" y="1825560"/>
            <a:ext cx="10515240" cy="4350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de-DE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81470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772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837720" y="1825560"/>
            <a:ext cx="1051524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44186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83772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83772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2584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21669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3772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29749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subTitle"/>
          </p:nvPr>
        </p:nvSpPr>
        <p:spPr>
          <a:xfrm>
            <a:off x="837720" y="365040"/>
            <a:ext cx="10515240" cy="6144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de-DE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93880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83772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83772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622584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83772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89839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83772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83772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622584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622584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0610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8BA855-69CE-4652-8600-62D8B40D6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224" y="207288"/>
            <a:ext cx="10515600" cy="503908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4AA2FAA-0C27-454F-83E5-B22D303002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01F1F269-AC4C-484C-AA01-724517B780BE}"/>
              </a:ext>
            </a:extLst>
          </p:cNvPr>
          <p:cNvSpPr txBox="1">
            <a:spLocks/>
          </p:cNvSpPr>
          <p:nvPr userDrawn="1"/>
        </p:nvSpPr>
        <p:spPr>
          <a:xfrm>
            <a:off x="420559" y="6492875"/>
            <a:ext cx="5946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b="1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270100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83772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83772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622584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837720" y="409824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56169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83772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837720" y="182556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837720" y="409824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6236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83772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83772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622584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3772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22584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21425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83772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83772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439308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>
          <a:xfrm>
            <a:off x="794880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 type="body"/>
          </p:nvPr>
        </p:nvSpPr>
        <p:spPr>
          <a:xfrm>
            <a:off x="83772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" name="PlaceHolder 6"/>
          <p:cNvSpPr>
            <a:spLocks noGrp="1"/>
          </p:cNvSpPr>
          <p:nvPr>
            <p:ph type="body"/>
          </p:nvPr>
        </p:nvSpPr>
        <p:spPr>
          <a:xfrm>
            <a:off x="439308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7"/>
          <p:cNvSpPr>
            <a:spLocks noGrp="1"/>
          </p:cNvSpPr>
          <p:nvPr>
            <p:ph type="body"/>
          </p:nvPr>
        </p:nvSpPr>
        <p:spPr>
          <a:xfrm>
            <a:off x="794880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01309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F90573-60F7-45E4-97CD-8F6C2ABD57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4B7AF71-04CC-4C59-A835-BE0B0BACB2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1" name="Grafik 3">
            <a:extLst>
              <a:ext uri="{FF2B5EF4-FFF2-40B4-BE49-F238E27FC236}">
                <a16:creationId xmlns:a16="http://schemas.microsoft.com/office/drawing/2014/main" id="{330C4433-389E-4CC7-B38F-85E6302CA7AF}"/>
              </a:ext>
            </a:extLst>
          </p:cNvPr>
          <p:cNvPicPr/>
          <p:nvPr userDrawn="1"/>
        </p:nvPicPr>
        <p:blipFill>
          <a:blip r:embed="rId2"/>
          <a:stretch/>
        </p:blipFill>
        <p:spPr>
          <a:xfrm>
            <a:off x="78662" y="68826"/>
            <a:ext cx="1014509" cy="1122363"/>
          </a:xfrm>
          <a:prstGeom prst="rect">
            <a:avLst/>
          </a:prstGeom>
          <a:ln>
            <a:noFill/>
          </a:ln>
        </p:spPr>
      </p:pic>
      <p:sp>
        <p:nvSpPr>
          <p:cNvPr id="12" name="Freeform 4">
            <a:extLst>
              <a:ext uri="{FF2B5EF4-FFF2-40B4-BE49-F238E27FC236}">
                <a16:creationId xmlns:a16="http://schemas.microsoft.com/office/drawing/2014/main" id="{0634AD9D-A77C-4ADF-AEBF-4B9223212228}"/>
              </a:ext>
            </a:extLst>
          </p:cNvPr>
          <p:cNvSpPr/>
          <p:nvPr userDrawn="1"/>
        </p:nvSpPr>
        <p:spPr>
          <a:xfrm>
            <a:off x="1266417" y="241298"/>
            <a:ext cx="10768273" cy="998934"/>
          </a:xfrm>
          <a:custGeom>
            <a:avLst/>
            <a:gdLst>
              <a:gd name="connsiteX0" fmla="*/ 0 w 8981"/>
              <a:gd name="connsiteY0" fmla="*/ 0 h 7697"/>
              <a:gd name="connsiteX1" fmla="*/ 7426 w 8981"/>
              <a:gd name="connsiteY1" fmla="*/ 1227 h 7697"/>
              <a:gd name="connsiteX2" fmla="*/ 8981 w 8981"/>
              <a:gd name="connsiteY2" fmla="*/ 7697 h 7697"/>
              <a:gd name="connsiteX0" fmla="*/ 0 w 9915"/>
              <a:gd name="connsiteY0" fmla="*/ 4808 h 8406"/>
              <a:gd name="connsiteX1" fmla="*/ 8184 w 9915"/>
              <a:gd name="connsiteY1" fmla="*/ 0 h 8406"/>
              <a:gd name="connsiteX2" fmla="*/ 9915 w 9915"/>
              <a:gd name="connsiteY2" fmla="*/ 8406 h 8406"/>
              <a:gd name="connsiteX0" fmla="*/ 0 w 10060"/>
              <a:gd name="connsiteY0" fmla="*/ 5720 h 8671"/>
              <a:gd name="connsiteX1" fmla="*/ 8254 w 10060"/>
              <a:gd name="connsiteY1" fmla="*/ 0 h 8671"/>
              <a:gd name="connsiteX2" fmla="*/ 10060 w 10060"/>
              <a:gd name="connsiteY2" fmla="*/ 6152 h 8671"/>
              <a:gd name="connsiteX0" fmla="*/ 0 w 9898"/>
              <a:gd name="connsiteY0" fmla="*/ 6597 h 10000"/>
              <a:gd name="connsiteX1" fmla="*/ 8205 w 9898"/>
              <a:gd name="connsiteY1" fmla="*/ 0 h 10000"/>
              <a:gd name="connsiteX2" fmla="*/ 9898 w 9898"/>
              <a:gd name="connsiteY2" fmla="*/ 654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98" h="10000">
                <a:moveTo>
                  <a:pt x="0" y="6597"/>
                </a:moveTo>
                <a:cubicBezTo>
                  <a:pt x="3097" y="17081"/>
                  <a:pt x="8205" y="0"/>
                  <a:pt x="8205" y="0"/>
                </a:cubicBezTo>
                <a:lnTo>
                  <a:pt x="9898" y="6540"/>
                </a:lnTo>
              </a:path>
            </a:pathLst>
          </a:custGeom>
          <a:ln>
            <a:solidFill>
              <a:srgbClr val="00963E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de-DE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3173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8BA855-69CE-4652-8600-62D8B40D6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224" y="207288"/>
            <a:ext cx="10515600" cy="503908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4AA2FAA-0C27-454F-83E5-B22D303002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01F1F269-AC4C-484C-AA01-724517B780BE}"/>
              </a:ext>
            </a:extLst>
          </p:cNvPr>
          <p:cNvSpPr txBox="1">
            <a:spLocks/>
          </p:cNvSpPr>
          <p:nvPr userDrawn="1"/>
        </p:nvSpPr>
        <p:spPr>
          <a:xfrm>
            <a:off x="420559" y="6492877"/>
            <a:ext cx="5946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b="1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200" dirty="0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2546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0374F9-8375-44E6-83F7-96522E6A6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6CE56F7-0308-44E7-BB44-C1EB53A805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7" name="Grafik 3">
            <a:extLst>
              <a:ext uri="{FF2B5EF4-FFF2-40B4-BE49-F238E27FC236}">
                <a16:creationId xmlns:a16="http://schemas.microsoft.com/office/drawing/2014/main" id="{3D199B13-5E59-490A-BD83-BC3AAE60CE40}"/>
              </a:ext>
            </a:extLst>
          </p:cNvPr>
          <p:cNvPicPr/>
          <p:nvPr userDrawn="1"/>
        </p:nvPicPr>
        <p:blipFill>
          <a:blip r:embed="rId2"/>
          <a:stretch/>
        </p:blipFill>
        <p:spPr>
          <a:xfrm>
            <a:off x="78662" y="68826"/>
            <a:ext cx="1014509" cy="1122363"/>
          </a:xfrm>
          <a:prstGeom prst="rect">
            <a:avLst/>
          </a:prstGeom>
          <a:ln>
            <a:noFill/>
          </a:ln>
        </p:spPr>
      </p:pic>
      <p:sp>
        <p:nvSpPr>
          <p:cNvPr id="8" name="Freeform 4">
            <a:extLst>
              <a:ext uri="{FF2B5EF4-FFF2-40B4-BE49-F238E27FC236}">
                <a16:creationId xmlns:a16="http://schemas.microsoft.com/office/drawing/2014/main" id="{5A6AC9CF-27C1-456A-B5A6-BBF27E3088C8}"/>
              </a:ext>
            </a:extLst>
          </p:cNvPr>
          <p:cNvSpPr/>
          <p:nvPr userDrawn="1"/>
        </p:nvSpPr>
        <p:spPr>
          <a:xfrm>
            <a:off x="1266417" y="241298"/>
            <a:ext cx="10768273" cy="998934"/>
          </a:xfrm>
          <a:custGeom>
            <a:avLst/>
            <a:gdLst>
              <a:gd name="connsiteX0" fmla="*/ 0 w 8981"/>
              <a:gd name="connsiteY0" fmla="*/ 0 h 7697"/>
              <a:gd name="connsiteX1" fmla="*/ 7426 w 8981"/>
              <a:gd name="connsiteY1" fmla="*/ 1227 h 7697"/>
              <a:gd name="connsiteX2" fmla="*/ 8981 w 8981"/>
              <a:gd name="connsiteY2" fmla="*/ 7697 h 7697"/>
              <a:gd name="connsiteX0" fmla="*/ 0 w 9915"/>
              <a:gd name="connsiteY0" fmla="*/ 4808 h 8406"/>
              <a:gd name="connsiteX1" fmla="*/ 8184 w 9915"/>
              <a:gd name="connsiteY1" fmla="*/ 0 h 8406"/>
              <a:gd name="connsiteX2" fmla="*/ 9915 w 9915"/>
              <a:gd name="connsiteY2" fmla="*/ 8406 h 8406"/>
              <a:gd name="connsiteX0" fmla="*/ 0 w 10060"/>
              <a:gd name="connsiteY0" fmla="*/ 5720 h 8671"/>
              <a:gd name="connsiteX1" fmla="*/ 8254 w 10060"/>
              <a:gd name="connsiteY1" fmla="*/ 0 h 8671"/>
              <a:gd name="connsiteX2" fmla="*/ 10060 w 10060"/>
              <a:gd name="connsiteY2" fmla="*/ 6152 h 8671"/>
              <a:gd name="connsiteX0" fmla="*/ 0 w 9898"/>
              <a:gd name="connsiteY0" fmla="*/ 6597 h 10000"/>
              <a:gd name="connsiteX1" fmla="*/ 8205 w 9898"/>
              <a:gd name="connsiteY1" fmla="*/ 0 h 10000"/>
              <a:gd name="connsiteX2" fmla="*/ 9898 w 9898"/>
              <a:gd name="connsiteY2" fmla="*/ 654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98" h="10000">
                <a:moveTo>
                  <a:pt x="0" y="6597"/>
                </a:moveTo>
                <a:cubicBezTo>
                  <a:pt x="3097" y="17081"/>
                  <a:pt x="8205" y="0"/>
                  <a:pt x="8205" y="0"/>
                </a:cubicBezTo>
                <a:lnTo>
                  <a:pt x="9898" y="6540"/>
                </a:lnTo>
              </a:path>
            </a:pathLst>
          </a:custGeom>
          <a:ln>
            <a:solidFill>
              <a:srgbClr val="00963E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de-DE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1394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9EA0A1-0AD7-4EB9-ACEA-D1C352FC9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00A7775-5C65-41EA-BC43-81B4A68F4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93E0B6C-494F-4A79-AA94-60B8CD5154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8" name="Grafik 3">
            <a:extLst>
              <a:ext uri="{FF2B5EF4-FFF2-40B4-BE49-F238E27FC236}">
                <a16:creationId xmlns:a16="http://schemas.microsoft.com/office/drawing/2014/main" id="{85A0C240-CC19-485D-AF2C-A6C714C02AF0}"/>
              </a:ext>
            </a:extLst>
          </p:cNvPr>
          <p:cNvPicPr/>
          <p:nvPr userDrawn="1"/>
        </p:nvPicPr>
        <p:blipFill>
          <a:blip r:embed="rId2"/>
          <a:stretch/>
        </p:blipFill>
        <p:spPr>
          <a:xfrm>
            <a:off x="78662" y="68826"/>
            <a:ext cx="1014509" cy="1122363"/>
          </a:xfrm>
          <a:prstGeom prst="rect">
            <a:avLst/>
          </a:prstGeom>
          <a:ln>
            <a:noFill/>
          </a:ln>
        </p:spPr>
      </p:pic>
      <p:sp>
        <p:nvSpPr>
          <p:cNvPr id="9" name="Freeform 4">
            <a:extLst>
              <a:ext uri="{FF2B5EF4-FFF2-40B4-BE49-F238E27FC236}">
                <a16:creationId xmlns:a16="http://schemas.microsoft.com/office/drawing/2014/main" id="{CFB8E270-34D0-4A42-AF48-CC1A3611FA9D}"/>
              </a:ext>
            </a:extLst>
          </p:cNvPr>
          <p:cNvSpPr/>
          <p:nvPr userDrawn="1"/>
        </p:nvSpPr>
        <p:spPr>
          <a:xfrm>
            <a:off x="1266417" y="241298"/>
            <a:ext cx="10768273" cy="998934"/>
          </a:xfrm>
          <a:custGeom>
            <a:avLst/>
            <a:gdLst>
              <a:gd name="connsiteX0" fmla="*/ 0 w 8981"/>
              <a:gd name="connsiteY0" fmla="*/ 0 h 7697"/>
              <a:gd name="connsiteX1" fmla="*/ 7426 w 8981"/>
              <a:gd name="connsiteY1" fmla="*/ 1227 h 7697"/>
              <a:gd name="connsiteX2" fmla="*/ 8981 w 8981"/>
              <a:gd name="connsiteY2" fmla="*/ 7697 h 7697"/>
              <a:gd name="connsiteX0" fmla="*/ 0 w 9915"/>
              <a:gd name="connsiteY0" fmla="*/ 4808 h 8406"/>
              <a:gd name="connsiteX1" fmla="*/ 8184 w 9915"/>
              <a:gd name="connsiteY1" fmla="*/ 0 h 8406"/>
              <a:gd name="connsiteX2" fmla="*/ 9915 w 9915"/>
              <a:gd name="connsiteY2" fmla="*/ 8406 h 8406"/>
              <a:gd name="connsiteX0" fmla="*/ 0 w 10060"/>
              <a:gd name="connsiteY0" fmla="*/ 5720 h 8671"/>
              <a:gd name="connsiteX1" fmla="*/ 8254 w 10060"/>
              <a:gd name="connsiteY1" fmla="*/ 0 h 8671"/>
              <a:gd name="connsiteX2" fmla="*/ 10060 w 10060"/>
              <a:gd name="connsiteY2" fmla="*/ 6152 h 8671"/>
              <a:gd name="connsiteX0" fmla="*/ 0 w 9898"/>
              <a:gd name="connsiteY0" fmla="*/ 6597 h 10000"/>
              <a:gd name="connsiteX1" fmla="*/ 8205 w 9898"/>
              <a:gd name="connsiteY1" fmla="*/ 0 h 10000"/>
              <a:gd name="connsiteX2" fmla="*/ 9898 w 9898"/>
              <a:gd name="connsiteY2" fmla="*/ 654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98" h="10000">
                <a:moveTo>
                  <a:pt x="0" y="6597"/>
                </a:moveTo>
                <a:cubicBezTo>
                  <a:pt x="3097" y="17081"/>
                  <a:pt x="8205" y="0"/>
                  <a:pt x="8205" y="0"/>
                </a:cubicBezTo>
                <a:lnTo>
                  <a:pt x="9898" y="6540"/>
                </a:lnTo>
              </a:path>
            </a:pathLst>
          </a:custGeom>
          <a:ln>
            <a:solidFill>
              <a:srgbClr val="00963E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de-DE" sz="1800" dirty="0">
              <a:solidFill>
                <a:prstClr val="black"/>
              </a:solidFill>
            </a:endParaRPr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9EAE3CB0-C816-44ED-8D0C-92432D8E52AB}"/>
              </a:ext>
            </a:extLst>
          </p:cNvPr>
          <p:cNvSpPr txBox="1">
            <a:spLocks/>
          </p:cNvSpPr>
          <p:nvPr userDrawn="1"/>
        </p:nvSpPr>
        <p:spPr>
          <a:xfrm>
            <a:off x="402087" y="6492877"/>
            <a:ext cx="5946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b="1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200" dirty="0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55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C0415F-E6E6-4BCC-8EDF-7B5A4F00F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5B3F7A-D65F-4AA9-8DAC-B37E2C89F6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7EB6D20-3471-4C52-BF8E-633B7280F6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A789708-92C8-4049-A555-D40F7FC79B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CF606E4-EDAC-4799-A1FC-0B71C06DBA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6FA223DE-DB51-484B-A163-CAECF3E054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A8F68AA-C435-4198-80B8-9EB6767F6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EA4E418-FA71-486B-9A4B-C327D1CF8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2A7EE5B-8F9E-4A2F-9B18-F581139AD593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>
              <a:solidFill>
                <a:prstClr val="black"/>
              </a:solidFill>
            </a:endParaRPr>
          </a:p>
        </p:txBody>
      </p:sp>
      <p:pic>
        <p:nvPicPr>
          <p:cNvPr id="10" name="Grafik 3">
            <a:extLst>
              <a:ext uri="{FF2B5EF4-FFF2-40B4-BE49-F238E27FC236}">
                <a16:creationId xmlns:a16="http://schemas.microsoft.com/office/drawing/2014/main" id="{899FFA63-51CA-4512-83AD-75E54376E43F}"/>
              </a:ext>
            </a:extLst>
          </p:cNvPr>
          <p:cNvPicPr/>
          <p:nvPr userDrawn="1"/>
        </p:nvPicPr>
        <p:blipFill>
          <a:blip r:embed="rId2"/>
          <a:stretch/>
        </p:blipFill>
        <p:spPr>
          <a:xfrm>
            <a:off x="78662" y="68826"/>
            <a:ext cx="1014509" cy="1122363"/>
          </a:xfrm>
          <a:prstGeom prst="rect">
            <a:avLst/>
          </a:prstGeom>
          <a:ln>
            <a:noFill/>
          </a:ln>
        </p:spPr>
      </p:pic>
      <p:sp>
        <p:nvSpPr>
          <p:cNvPr id="11" name="Freeform 4">
            <a:extLst>
              <a:ext uri="{FF2B5EF4-FFF2-40B4-BE49-F238E27FC236}">
                <a16:creationId xmlns:a16="http://schemas.microsoft.com/office/drawing/2014/main" id="{ED9CF6A6-9C9F-4147-A664-0259F3ED0FE9}"/>
              </a:ext>
            </a:extLst>
          </p:cNvPr>
          <p:cNvSpPr/>
          <p:nvPr userDrawn="1"/>
        </p:nvSpPr>
        <p:spPr>
          <a:xfrm>
            <a:off x="1266417" y="241298"/>
            <a:ext cx="10768273" cy="998934"/>
          </a:xfrm>
          <a:custGeom>
            <a:avLst/>
            <a:gdLst>
              <a:gd name="connsiteX0" fmla="*/ 0 w 8981"/>
              <a:gd name="connsiteY0" fmla="*/ 0 h 7697"/>
              <a:gd name="connsiteX1" fmla="*/ 7426 w 8981"/>
              <a:gd name="connsiteY1" fmla="*/ 1227 h 7697"/>
              <a:gd name="connsiteX2" fmla="*/ 8981 w 8981"/>
              <a:gd name="connsiteY2" fmla="*/ 7697 h 7697"/>
              <a:gd name="connsiteX0" fmla="*/ 0 w 9915"/>
              <a:gd name="connsiteY0" fmla="*/ 4808 h 8406"/>
              <a:gd name="connsiteX1" fmla="*/ 8184 w 9915"/>
              <a:gd name="connsiteY1" fmla="*/ 0 h 8406"/>
              <a:gd name="connsiteX2" fmla="*/ 9915 w 9915"/>
              <a:gd name="connsiteY2" fmla="*/ 8406 h 8406"/>
              <a:gd name="connsiteX0" fmla="*/ 0 w 10060"/>
              <a:gd name="connsiteY0" fmla="*/ 5720 h 8671"/>
              <a:gd name="connsiteX1" fmla="*/ 8254 w 10060"/>
              <a:gd name="connsiteY1" fmla="*/ 0 h 8671"/>
              <a:gd name="connsiteX2" fmla="*/ 10060 w 10060"/>
              <a:gd name="connsiteY2" fmla="*/ 6152 h 8671"/>
              <a:gd name="connsiteX0" fmla="*/ 0 w 9898"/>
              <a:gd name="connsiteY0" fmla="*/ 6597 h 10000"/>
              <a:gd name="connsiteX1" fmla="*/ 8205 w 9898"/>
              <a:gd name="connsiteY1" fmla="*/ 0 h 10000"/>
              <a:gd name="connsiteX2" fmla="*/ 9898 w 9898"/>
              <a:gd name="connsiteY2" fmla="*/ 654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98" h="10000">
                <a:moveTo>
                  <a:pt x="0" y="6597"/>
                </a:moveTo>
                <a:cubicBezTo>
                  <a:pt x="3097" y="17081"/>
                  <a:pt x="8205" y="0"/>
                  <a:pt x="8205" y="0"/>
                </a:cubicBezTo>
                <a:lnTo>
                  <a:pt x="9898" y="6540"/>
                </a:lnTo>
              </a:path>
            </a:pathLst>
          </a:custGeom>
          <a:ln>
            <a:solidFill>
              <a:srgbClr val="00963E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de-DE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4817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A51579-5667-407F-8810-42D8AD86E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EF9AAD6-BE8F-4C22-BB32-8E0308B307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6631F75-9FCB-4F44-9380-7A459AFD3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3EAC8BD-EFE8-4ED9-9417-A870E3286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2A7EE5B-8F9E-4A2F-9B18-F581139AD593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>
              <a:solidFill>
                <a:prstClr val="black"/>
              </a:solidFill>
            </a:endParaRPr>
          </a:p>
        </p:txBody>
      </p:sp>
      <p:pic>
        <p:nvPicPr>
          <p:cNvPr id="6" name="Grafik 3">
            <a:extLst>
              <a:ext uri="{FF2B5EF4-FFF2-40B4-BE49-F238E27FC236}">
                <a16:creationId xmlns:a16="http://schemas.microsoft.com/office/drawing/2014/main" id="{A03A8946-BF06-49DD-B9C2-CAF0DA64E6B2}"/>
              </a:ext>
            </a:extLst>
          </p:cNvPr>
          <p:cNvPicPr/>
          <p:nvPr userDrawn="1"/>
        </p:nvPicPr>
        <p:blipFill>
          <a:blip r:embed="rId2"/>
          <a:stretch/>
        </p:blipFill>
        <p:spPr>
          <a:xfrm>
            <a:off x="78662" y="68826"/>
            <a:ext cx="1014509" cy="1122363"/>
          </a:xfrm>
          <a:prstGeom prst="rect">
            <a:avLst/>
          </a:prstGeom>
          <a:ln>
            <a:noFill/>
          </a:ln>
        </p:spPr>
      </p:pic>
      <p:sp>
        <p:nvSpPr>
          <p:cNvPr id="7" name="Freeform 4">
            <a:extLst>
              <a:ext uri="{FF2B5EF4-FFF2-40B4-BE49-F238E27FC236}">
                <a16:creationId xmlns:a16="http://schemas.microsoft.com/office/drawing/2014/main" id="{56A730CA-40A4-461E-B485-818B9945FFBA}"/>
              </a:ext>
            </a:extLst>
          </p:cNvPr>
          <p:cNvSpPr/>
          <p:nvPr userDrawn="1"/>
        </p:nvSpPr>
        <p:spPr>
          <a:xfrm>
            <a:off x="1266417" y="241298"/>
            <a:ext cx="10768273" cy="998934"/>
          </a:xfrm>
          <a:custGeom>
            <a:avLst/>
            <a:gdLst>
              <a:gd name="connsiteX0" fmla="*/ 0 w 8981"/>
              <a:gd name="connsiteY0" fmla="*/ 0 h 7697"/>
              <a:gd name="connsiteX1" fmla="*/ 7426 w 8981"/>
              <a:gd name="connsiteY1" fmla="*/ 1227 h 7697"/>
              <a:gd name="connsiteX2" fmla="*/ 8981 w 8981"/>
              <a:gd name="connsiteY2" fmla="*/ 7697 h 7697"/>
              <a:gd name="connsiteX0" fmla="*/ 0 w 9915"/>
              <a:gd name="connsiteY0" fmla="*/ 4808 h 8406"/>
              <a:gd name="connsiteX1" fmla="*/ 8184 w 9915"/>
              <a:gd name="connsiteY1" fmla="*/ 0 h 8406"/>
              <a:gd name="connsiteX2" fmla="*/ 9915 w 9915"/>
              <a:gd name="connsiteY2" fmla="*/ 8406 h 8406"/>
              <a:gd name="connsiteX0" fmla="*/ 0 w 10060"/>
              <a:gd name="connsiteY0" fmla="*/ 5720 h 8671"/>
              <a:gd name="connsiteX1" fmla="*/ 8254 w 10060"/>
              <a:gd name="connsiteY1" fmla="*/ 0 h 8671"/>
              <a:gd name="connsiteX2" fmla="*/ 10060 w 10060"/>
              <a:gd name="connsiteY2" fmla="*/ 6152 h 8671"/>
              <a:gd name="connsiteX0" fmla="*/ 0 w 9898"/>
              <a:gd name="connsiteY0" fmla="*/ 6597 h 10000"/>
              <a:gd name="connsiteX1" fmla="*/ 8205 w 9898"/>
              <a:gd name="connsiteY1" fmla="*/ 0 h 10000"/>
              <a:gd name="connsiteX2" fmla="*/ 9898 w 9898"/>
              <a:gd name="connsiteY2" fmla="*/ 654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98" h="10000">
                <a:moveTo>
                  <a:pt x="0" y="6597"/>
                </a:moveTo>
                <a:cubicBezTo>
                  <a:pt x="3097" y="17081"/>
                  <a:pt x="8205" y="0"/>
                  <a:pt x="8205" y="0"/>
                </a:cubicBezTo>
                <a:lnTo>
                  <a:pt x="9898" y="6540"/>
                </a:lnTo>
              </a:path>
            </a:pathLst>
          </a:custGeom>
          <a:ln>
            <a:solidFill>
              <a:srgbClr val="00963E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de-DE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469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0374F9-8375-44E6-83F7-96522E6A6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6CE56F7-0308-44E7-BB44-C1EB53A805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7" name="Grafik 3">
            <a:extLst>
              <a:ext uri="{FF2B5EF4-FFF2-40B4-BE49-F238E27FC236}">
                <a16:creationId xmlns:a16="http://schemas.microsoft.com/office/drawing/2014/main" id="{3D199B13-5E59-490A-BD83-BC3AAE60CE40}"/>
              </a:ext>
            </a:extLst>
          </p:cNvPr>
          <p:cNvPicPr/>
          <p:nvPr userDrawn="1"/>
        </p:nvPicPr>
        <p:blipFill>
          <a:blip r:embed="rId2"/>
          <a:stretch/>
        </p:blipFill>
        <p:spPr>
          <a:xfrm>
            <a:off x="78661" y="68824"/>
            <a:ext cx="1014509" cy="1122363"/>
          </a:xfrm>
          <a:prstGeom prst="rect">
            <a:avLst/>
          </a:prstGeom>
          <a:ln>
            <a:noFill/>
          </a:ln>
        </p:spPr>
      </p:pic>
      <p:sp>
        <p:nvSpPr>
          <p:cNvPr id="8" name="Freeform 4">
            <a:extLst>
              <a:ext uri="{FF2B5EF4-FFF2-40B4-BE49-F238E27FC236}">
                <a16:creationId xmlns:a16="http://schemas.microsoft.com/office/drawing/2014/main" id="{5A6AC9CF-27C1-456A-B5A6-BBF27E3088C8}"/>
              </a:ext>
            </a:extLst>
          </p:cNvPr>
          <p:cNvSpPr/>
          <p:nvPr userDrawn="1"/>
        </p:nvSpPr>
        <p:spPr>
          <a:xfrm>
            <a:off x="1266415" y="241298"/>
            <a:ext cx="10768273" cy="998934"/>
          </a:xfrm>
          <a:custGeom>
            <a:avLst/>
            <a:gdLst>
              <a:gd name="connsiteX0" fmla="*/ 0 w 8981"/>
              <a:gd name="connsiteY0" fmla="*/ 0 h 7697"/>
              <a:gd name="connsiteX1" fmla="*/ 7426 w 8981"/>
              <a:gd name="connsiteY1" fmla="*/ 1227 h 7697"/>
              <a:gd name="connsiteX2" fmla="*/ 8981 w 8981"/>
              <a:gd name="connsiteY2" fmla="*/ 7697 h 7697"/>
              <a:gd name="connsiteX0" fmla="*/ 0 w 9915"/>
              <a:gd name="connsiteY0" fmla="*/ 4808 h 8406"/>
              <a:gd name="connsiteX1" fmla="*/ 8184 w 9915"/>
              <a:gd name="connsiteY1" fmla="*/ 0 h 8406"/>
              <a:gd name="connsiteX2" fmla="*/ 9915 w 9915"/>
              <a:gd name="connsiteY2" fmla="*/ 8406 h 8406"/>
              <a:gd name="connsiteX0" fmla="*/ 0 w 10060"/>
              <a:gd name="connsiteY0" fmla="*/ 5720 h 8671"/>
              <a:gd name="connsiteX1" fmla="*/ 8254 w 10060"/>
              <a:gd name="connsiteY1" fmla="*/ 0 h 8671"/>
              <a:gd name="connsiteX2" fmla="*/ 10060 w 10060"/>
              <a:gd name="connsiteY2" fmla="*/ 6152 h 8671"/>
              <a:gd name="connsiteX0" fmla="*/ 0 w 9898"/>
              <a:gd name="connsiteY0" fmla="*/ 6597 h 10000"/>
              <a:gd name="connsiteX1" fmla="*/ 8205 w 9898"/>
              <a:gd name="connsiteY1" fmla="*/ 0 h 10000"/>
              <a:gd name="connsiteX2" fmla="*/ 9898 w 9898"/>
              <a:gd name="connsiteY2" fmla="*/ 654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98" h="10000">
                <a:moveTo>
                  <a:pt x="0" y="6597"/>
                </a:moveTo>
                <a:cubicBezTo>
                  <a:pt x="3097" y="17081"/>
                  <a:pt x="8205" y="0"/>
                  <a:pt x="8205" y="0"/>
                </a:cubicBezTo>
                <a:lnTo>
                  <a:pt x="9898" y="6540"/>
                </a:lnTo>
              </a:path>
            </a:pathLst>
          </a:custGeom>
          <a:ln>
            <a:solidFill>
              <a:srgbClr val="00963E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753412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1EEF389-718B-4E61-8C5A-98FC3CF2DA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28B59AC-245A-487F-A84D-4CE5E5992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729A0EE-5580-4088-9D9E-B0D7379B3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2A7EE5B-8F9E-4A2F-9B18-F581139AD593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0937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195737-88CF-4A14-B418-0E6F5D619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D69E92B-6943-46A9-9E78-9E21CDDAF5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2E41309-5D74-46E5-8BD4-6FA3889142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C40C9AF-CB25-4DC4-BD68-B6D2DDB523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E98326C-B301-47E7-B202-241330FBA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3F95236-FC79-41B9-9D62-B98FA8761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2A7EE5B-8F9E-4A2F-9B18-F581139AD593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>
              <a:solidFill>
                <a:prstClr val="black"/>
              </a:solidFill>
            </a:endParaRPr>
          </a:p>
        </p:txBody>
      </p:sp>
      <p:pic>
        <p:nvPicPr>
          <p:cNvPr id="8" name="Grafik 3">
            <a:extLst>
              <a:ext uri="{FF2B5EF4-FFF2-40B4-BE49-F238E27FC236}">
                <a16:creationId xmlns:a16="http://schemas.microsoft.com/office/drawing/2014/main" id="{42898728-A00F-4EB6-8E2C-4E4705CFCA7B}"/>
              </a:ext>
            </a:extLst>
          </p:cNvPr>
          <p:cNvPicPr/>
          <p:nvPr userDrawn="1"/>
        </p:nvPicPr>
        <p:blipFill>
          <a:blip r:embed="rId2"/>
          <a:stretch/>
        </p:blipFill>
        <p:spPr>
          <a:xfrm>
            <a:off x="78662" y="68826"/>
            <a:ext cx="1014509" cy="1122363"/>
          </a:xfrm>
          <a:prstGeom prst="rect">
            <a:avLst/>
          </a:prstGeom>
          <a:ln>
            <a:noFill/>
          </a:ln>
        </p:spPr>
      </p:pic>
      <p:sp>
        <p:nvSpPr>
          <p:cNvPr id="9" name="Freeform 4">
            <a:extLst>
              <a:ext uri="{FF2B5EF4-FFF2-40B4-BE49-F238E27FC236}">
                <a16:creationId xmlns:a16="http://schemas.microsoft.com/office/drawing/2014/main" id="{4AA1FC7A-A648-4066-914A-F77EE3E4C99D}"/>
              </a:ext>
            </a:extLst>
          </p:cNvPr>
          <p:cNvSpPr/>
          <p:nvPr userDrawn="1"/>
        </p:nvSpPr>
        <p:spPr>
          <a:xfrm>
            <a:off x="1266417" y="241298"/>
            <a:ext cx="10768273" cy="998934"/>
          </a:xfrm>
          <a:custGeom>
            <a:avLst/>
            <a:gdLst>
              <a:gd name="connsiteX0" fmla="*/ 0 w 8981"/>
              <a:gd name="connsiteY0" fmla="*/ 0 h 7697"/>
              <a:gd name="connsiteX1" fmla="*/ 7426 w 8981"/>
              <a:gd name="connsiteY1" fmla="*/ 1227 h 7697"/>
              <a:gd name="connsiteX2" fmla="*/ 8981 w 8981"/>
              <a:gd name="connsiteY2" fmla="*/ 7697 h 7697"/>
              <a:gd name="connsiteX0" fmla="*/ 0 w 9915"/>
              <a:gd name="connsiteY0" fmla="*/ 4808 h 8406"/>
              <a:gd name="connsiteX1" fmla="*/ 8184 w 9915"/>
              <a:gd name="connsiteY1" fmla="*/ 0 h 8406"/>
              <a:gd name="connsiteX2" fmla="*/ 9915 w 9915"/>
              <a:gd name="connsiteY2" fmla="*/ 8406 h 8406"/>
              <a:gd name="connsiteX0" fmla="*/ 0 w 10060"/>
              <a:gd name="connsiteY0" fmla="*/ 5720 h 8671"/>
              <a:gd name="connsiteX1" fmla="*/ 8254 w 10060"/>
              <a:gd name="connsiteY1" fmla="*/ 0 h 8671"/>
              <a:gd name="connsiteX2" fmla="*/ 10060 w 10060"/>
              <a:gd name="connsiteY2" fmla="*/ 6152 h 8671"/>
              <a:gd name="connsiteX0" fmla="*/ 0 w 9898"/>
              <a:gd name="connsiteY0" fmla="*/ 6597 h 10000"/>
              <a:gd name="connsiteX1" fmla="*/ 8205 w 9898"/>
              <a:gd name="connsiteY1" fmla="*/ 0 h 10000"/>
              <a:gd name="connsiteX2" fmla="*/ 9898 w 9898"/>
              <a:gd name="connsiteY2" fmla="*/ 654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98" h="10000">
                <a:moveTo>
                  <a:pt x="0" y="6597"/>
                </a:moveTo>
                <a:cubicBezTo>
                  <a:pt x="3097" y="17081"/>
                  <a:pt x="8205" y="0"/>
                  <a:pt x="8205" y="0"/>
                </a:cubicBezTo>
                <a:lnTo>
                  <a:pt x="9898" y="6540"/>
                </a:lnTo>
              </a:path>
            </a:pathLst>
          </a:custGeom>
          <a:ln>
            <a:solidFill>
              <a:srgbClr val="00963E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de-DE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5556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D0F9AB-6CE6-438E-97F6-3FD6B33E4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CC3F3760-1D01-472A-96C3-9262EB96BB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E313933-1CFA-4AB8-9FE0-A12DA0E62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26B899B-79CD-4E38-B5F0-6297A7F815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E2AFCD0-C1D2-460E-AD3B-8CD74788C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EBB053E-3F5E-41F1-BADD-DA7DA6896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2A7EE5B-8F9E-4A2F-9B18-F581139AD593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>
              <a:solidFill>
                <a:prstClr val="black"/>
              </a:solidFill>
            </a:endParaRPr>
          </a:p>
        </p:txBody>
      </p:sp>
      <p:pic>
        <p:nvPicPr>
          <p:cNvPr id="8" name="Grafik 3">
            <a:extLst>
              <a:ext uri="{FF2B5EF4-FFF2-40B4-BE49-F238E27FC236}">
                <a16:creationId xmlns:a16="http://schemas.microsoft.com/office/drawing/2014/main" id="{1288361D-5517-4FC4-B8D7-DC51CF6BEBC2}"/>
              </a:ext>
            </a:extLst>
          </p:cNvPr>
          <p:cNvPicPr/>
          <p:nvPr userDrawn="1"/>
        </p:nvPicPr>
        <p:blipFill>
          <a:blip r:embed="rId2"/>
          <a:stretch/>
        </p:blipFill>
        <p:spPr>
          <a:xfrm>
            <a:off x="78662" y="68826"/>
            <a:ext cx="1014509" cy="1122363"/>
          </a:xfrm>
          <a:prstGeom prst="rect">
            <a:avLst/>
          </a:prstGeom>
          <a:ln>
            <a:noFill/>
          </a:ln>
        </p:spPr>
      </p:pic>
      <p:sp>
        <p:nvSpPr>
          <p:cNvPr id="9" name="Freeform 4">
            <a:extLst>
              <a:ext uri="{FF2B5EF4-FFF2-40B4-BE49-F238E27FC236}">
                <a16:creationId xmlns:a16="http://schemas.microsoft.com/office/drawing/2014/main" id="{4B59ED2D-53AC-4BEB-9396-3F20C3E0991D}"/>
              </a:ext>
            </a:extLst>
          </p:cNvPr>
          <p:cNvSpPr/>
          <p:nvPr userDrawn="1"/>
        </p:nvSpPr>
        <p:spPr>
          <a:xfrm>
            <a:off x="1266417" y="241298"/>
            <a:ext cx="10768273" cy="998934"/>
          </a:xfrm>
          <a:custGeom>
            <a:avLst/>
            <a:gdLst>
              <a:gd name="connsiteX0" fmla="*/ 0 w 8981"/>
              <a:gd name="connsiteY0" fmla="*/ 0 h 7697"/>
              <a:gd name="connsiteX1" fmla="*/ 7426 w 8981"/>
              <a:gd name="connsiteY1" fmla="*/ 1227 h 7697"/>
              <a:gd name="connsiteX2" fmla="*/ 8981 w 8981"/>
              <a:gd name="connsiteY2" fmla="*/ 7697 h 7697"/>
              <a:gd name="connsiteX0" fmla="*/ 0 w 9915"/>
              <a:gd name="connsiteY0" fmla="*/ 4808 h 8406"/>
              <a:gd name="connsiteX1" fmla="*/ 8184 w 9915"/>
              <a:gd name="connsiteY1" fmla="*/ 0 h 8406"/>
              <a:gd name="connsiteX2" fmla="*/ 9915 w 9915"/>
              <a:gd name="connsiteY2" fmla="*/ 8406 h 8406"/>
              <a:gd name="connsiteX0" fmla="*/ 0 w 10060"/>
              <a:gd name="connsiteY0" fmla="*/ 5720 h 8671"/>
              <a:gd name="connsiteX1" fmla="*/ 8254 w 10060"/>
              <a:gd name="connsiteY1" fmla="*/ 0 h 8671"/>
              <a:gd name="connsiteX2" fmla="*/ 10060 w 10060"/>
              <a:gd name="connsiteY2" fmla="*/ 6152 h 8671"/>
              <a:gd name="connsiteX0" fmla="*/ 0 w 9898"/>
              <a:gd name="connsiteY0" fmla="*/ 6597 h 10000"/>
              <a:gd name="connsiteX1" fmla="*/ 8205 w 9898"/>
              <a:gd name="connsiteY1" fmla="*/ 0 h 10000"/>
              <a:gd name="connsiteX2" fmla="*/ 9898 w 9898"/>
              <a:gd name="connsiteY2" fmla="*/ 654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98" h="10000">
                <a:moveTo>
                  <a:pt x="0" y="6597"/>
                </a:moveTo>
                <a:cubicBezTo>
                  <a:pt x="3097" y="17081"/>
                  <a:pt x="8205" y="0"/>
                  <a:pt x="8205" y="0"/>
                </a:cubicBezTo>
                <a:lnTo>
                  <a:pt x="9898" y="6540"/>
                </a:lnTo>
              </a:path>
            </a:pathLst>
          </a:custGeom>
          <a:ln>
            <a:solidFill>
              <a:srgbClr val="00963E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de-DE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1068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4900B0-9C93-43E3-9EAD-B74FD47D5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BE55939-7E58-4A4B-AE38-55BA9C0F21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D8CD984-EBA0-4903-B48D-A8CEB9B65F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3B81726-436D-46BD-848A-E9C0E8193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E0DA941-4D54-4A16-8EA7-4E8250F82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2A7EE5B-8F9E-4A2F-9B18-F581139AD593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>
              <a:solidFill>
                <a:prstClr val="black"/>
              </a:solidFill>
            </a:endParaRPr>
          </a:p>
        </p:txBody>
      </p:sp>
      <p:pic>
        <p:nvPicPr>
          <p:cNvPr id="7" name="Grafik 3">
            <a:extLst>
              <a:ext uri="{FF2B5EF4-FFF2-40B4-BE49-F238E27FC236}">
                <a16:creationId xmlns:a16="http://schemas.microsoft.com/office/drawing/2014/main" id="{C03E8828-2C3A-49CC-9FFA-A25134F0B4F0}"/>
              </a:ext>
            </a:extLst>
          </p:cNvPr>
          <p:cNvPicPr/>
          <p:nvPr userDrawn="1"/>
        </p:nvPicPr>
        <p:blipFill>
          <a:blip r:embed="rId2"/>
          <a:stretch/>
        </p:blipFill>
        <p:spPr>
          <a:xfrm>
            <a:off x="78662" y="68826"/>
            <a:ext cx="1014509" cy="1122363"/>
          </a:xfrm>
          <a:prstGeom prst="rect">
            <a:avLst/>
          </a:prstGeom>
          <a:ln>
            <a:noFill/>
          </a:ln>
        </p:spPr>
      </p:pic>
      <p:sp>
        <p:nvSpPr>
          <p:cNvPr id="8" name="Freeform 4">
            <a:extLst>
              <a:ext uri="{FF2B5EF4-FFF2-40B4-BE49-F238E27FC236}">
                <a16:creationId xmlns:a16="http://schemas.microsoft.com/office/drawing/2014/main" id="{0399E6D9-38C7-40A7-8A37-9C704A69E9B1}"/>
              </a:ext>
            </a:extLst>
          </p:cNvPr>
          <p:cNvSpPr/>
          <p:nvPr userDrawn="1"/>
        </p:nvSpPr>
        <p:spPr>
          <a:xfrm>
            <a:off x="1266417" y="241298"/>
            <a:ext cx="10768273" cy="998934"/>
          </a:xfrm>
          <a:custGeom>
            <a:avLst/>
            <a:gdLst>
              <a:gd name="connsiteX0" fmla="*/ 0 w 8981"/>
              <a:gd name="connsiteY0" fmla="*/ 0 h 7697"/>
              <a:gd name="connsiteX1" fmla="*/ 7426 w 8981"/>
              <a:gd name="connsiteY1" fmla="*/ 1227 h 7697"/>
              <a:gd name="connsiteX2" fmla="*/ 8981 w 8981"/>
              <a:gd name="connsiteY2" fmla="*/ 7697 h 7697"/>
              <a:gd name="connsiteX0" fmla="*/ 0 w 9915"/>
              <a:gd name="connsiteY0" fmla="*/ 4808 h 8406"/>
              <a:gd name="connsiteX1" fmla="*/ 8184 w 9915"/>
              <a:gd name="connsiteY1" fmla="*/ 0 h 8406"/>
              <a:gd name="connsiteX2" fmla="*/ 9915 w 9915"/>
              <a:gd name="connsiteY2" fmla="*/ 8406 h 8406"/>
              <a:gd name="connsiteX0" fmla="*/ 0 w 10060"/>
              <a:gd name="connsiteY0" fmla="*/ 5720 h 8671"/>
              <a:gd name="connsiteX1" fmla="*/ 8254 w 10060"/>
              <a:gd name="connsiteY1" fmla="*/ 0 h 8671"/>
              <a:gd name="connsiteX2" fmla="*/ 10060 w 10060"/>
              <a:gd name="connsiteY2" fmla="*/ 6152 h 8671"/>
              <a:gd name="connsiteX0" fmla="*/ 0 w 9898"/>
              <a:gd name="connsiteY0" fmla="*/ 6597 h 10000"/>
              <a:gd name="connsiteX1" fmla="*/ 8205 w 9898"/>
              <a:gd name="connsiteY1" fmla="*/ 0 h 10000"/>
              <a:gd name="connsiteX2" fmla="*/ 9898 w 9898"/>
              <a:gd name="connsiteY2" fmla="*/ 654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98" h="10000">
                <a:moveTo>
                  <a:pt x="0" y="6597"/>
                </a:moveTo>
                <a:cubicBezTo>
                  <a:pt x="3097" y="17081"/>
                  <a:pt x="8205" y="0"/>
                  <a:pt x="8205" y="0"/>
                </a:cubicBezTo>
                <a:lnTo>
                  <a:pt x="9898" y="6540"/>
                </a:lnTo>
              </a:path>
            </a:pathLst>
          </a:custGeom>
          <a:ln>
            <a:solidFill>
              <a:srgbClr val="00963E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de-DE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6547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258694DC-3F5A-4A9C-8468-435DC610AE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58A8310-781E-4503-A464-BF2528DB9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30081B3-C707-4C03-A835-EEA36383A4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06924EF-4764-4C90-9716-E1B30F948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5B7002D-51E4-4024-BCD5-0F766D750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2A7EE5B-8F9E-4A2F-9B18-F581139AD593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9136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772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837720" y="1825560"/>
            <a:ext cx="10515240" cy="4350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de-DE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2697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9EA0A1-0AD7-4EB9-ACEA-D1C352FC9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00A7775-5C65-41EA-BC43-81B4A68F4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93E0B6C-494F-4A79-AA94-60B8CD5154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8" name="Grafik 3">
            <a:extLst>
              <a:ext uri="{FF2B5EF4-FFF2-40B4-BE49-F238E27FC236}">
                <a16:creationId xmlns:a16="http://schemas.microsoft.com/office/drawing/2014/main" id="{85A0C240-CC19-485D-AF2C-A6C714C02AF0}"/>
              </a:ext>
            </a:extLst>
          </p:cNvPr>
          <p:cNvPicPr/>
          <p:nvPr userDrawn="1"/>
        </p:nvPicPr>
        <p:blipFill>
          <a:blip r:embed="rId2"/>
          <a:stretch/>
        </p:blipFill>
        <p:spPr>
          <a:xfrm>
            <a:off x="78661" y="68824"/>
            <a:ext cx="1014509" cy="1122363"/>
          </a:xfrm>
          <a:prstGeom prst="rect">
            <a:avLst/>
          </a:prstGeom>
          <a:ln>
            <a:noFill/>
          </a:ln>
        </p:spPr>
      </p:pic>
      <p:sp>
        <p:nvSpPr>
          <p:cNvPr id="9" name="Freeform 4">
            <a:extLst>
              <a:ext uri="{FF2B5EF4-FFF2-40B4-BE49-F238E27FC236}">
                <a16:creationId xmlns:a16="http://schemas.microsoft.com/office/drawing/2014/main" id="{CFB8E270-34D0-4A42-AF48-CC1A3611FA9D}"/>
              </a:ext>
            </a:extLst>
          </p:cNvPr>
          <p:cNvSpPr/>
          <p:nvPr userDrawn="1"/>
        </p:nvSpPr>
        <p:spPr>
          <a:xfrm>
            <a:off x="1266415" y="241298"/>
            <a:ext cx="10768273" cy="998934"/>
          </a:xfrm>
          <a:custGeom>
            <a:avLst/>
            <a:gdLst>
              <a:gd name="connsiteX0" fmla="*/ 0 w 8981"/>
              <a:gd name="connsiteY0" fmla="*/ 0 h 7697"/>
              <a:gd name="connsiteX1" fmla="*/ 7426 w 8981"/>
              <a:gd name="connsiteY1" fmla="*/ 1227 h 7697"/>
              <a:gd name="connsiteX2" fmla="*/ 8981 w 8981"/>
              <a:gd name="connsiteY2" fmla="*/ 7697 h 7697"/>
              <a:gd name="connsiteX0" fmla="*/ 0 w 9915"/>
              <a:gd name="connsiteY0" fmla="*/ 4808 h 8406"/>
              <a:gd name="connsiteX1" fmla="*/ 8184 w 9915"/>
              <a:gd name="connsiteY1" fmla="*/ 0 h 8406"/>
              <a:gd name="connsiteX2" fmla="*/ 9915 w 9915"/>
              <a:gd name="connsiteY2" fmla="*/ 8406 h 8406"/>
              <a:gd name="connsiteX0" fmla="*/ 0 w 10060"/>
              <a:gd name="connsiteY0" fmla="*/ 5720 h 8671"/>
              <a:gd name="connsiteX1" fmla="*/ 8254 w 10060"/>
              <a:gd name="connsiteY1" fmla="*/ 0 h 8671"/>
              <a:gd name="connsiteX2" fmla="*/ 10060 w 10060"/>
              <a:gd name="connsiteY2" fmla="*/ 6152 h 8671"/>
              <a:gd name="connsiteX0" fmla="*/ 0 w 9898"/>
              <a:gd name="connsiteY0" fmla="*/ 6597 h 10000"/>
              <a:gd name="connsiteX1" fmla="*/ 8205 w 9898"/>
              <a:gd name="connsiteY1" fmla="*/ 0 h 10000"/>
              <a:gd name="connsiteX2" fmla="*/ 9898 w 9898"/>
              <a:gd name="connsiteY2" fmla="*/ 654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98" h="10000">
                <a:moveTo>
                  <a:pt x="0" y="6597"/>
                </a:moveTo>
                <a:cubicBezTo>
                  <a:pt x="3097" y="17081"/>
                  <a:pt x="8205" y="0"/>
                  <a:pt x="8205" y="0"/>
                </a:cubicBezTo>
                <a:lnTo>
                  <a:pt x="9898" y="6540"/>
                </a:lnTo>
              </a:path>
            </a:pathLst>
          </a:custGeom>
          <a:ln>
            <a:solidFill>
              <a:srgbClr val="00963E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de-DE" dirty="0"/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9EAE3CB0-C816-44ED-8D0C-92432D8E52AB}"/>
              </a:ext>
            </a:extLst>
          </p:cNvPr>
          <p:cNvSpPr txBox="1">
            <a:spLocks/>
          </p:cNvSpPr>
          <p:nvPr userDrawn="1"/>
        </p:nvSpPr>
        <p:spPr>
          <a:xfrm>
            <a:off x="402087" y="6492875"/>
            <a:ext cx="5946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b="1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53913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C0415F-E6E6-4BCC-8EDF-7B5A4F00F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5B3F7A-D65F-4AA9-8DAC-B37E2C89F6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7EB6D20-3471-4C52-BF8E-633B7280F6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A789708-92C8-4049-A555-D40F7FC79B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CF606E4-EDAC-4799-A1FC-0B71C06DBA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6FA223DE-DB51-484B-A163-CAECF3E054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A8F68AA-C435-4198-80B8-9EB6767F6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EA4E418-FA71-486B-9A4B-C327D1CF8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A7EE5B-8F9E-4A2F-9B18-F581139AD593}" type="slidenum">
              <a:rPr lang="de-DE" smtClean="0"/>
              <a:t>‹Nr.›</a:t>
            </a:fld>
            <a:endParaRPr lang="de-DE"/>
          </a:p>
        </p:txBody>
      </p:sp>
      <p:pic>
        <p:nvPicPr>
          <p:cNvPr id="10" name="Grafik 3">
            <a:extLst>
              <a:ext uri="{FF2B5EF4-FFF2-40B4-BE49-F238E27FC236}">
                <a16:creationId xmlns:a16="http://schemas.microsoft.com/office/drawing/2014/main" id="{899FFA63-51CA-4512-83AD-75E54376E43F}"/>
              </a:ext>
            </a:extLst>
          </p:cNvPr>
          <p:cNvPicPr/>
          <p:nvPr userDrawn="1"/>
        </p:nvPicPr>
        <p:blipFill>
          <a:blip r:embed="rId2"/>
          <a:stretch/>
        </p:blipFill>
        <p:spPr>
          <a:xfrm>
            <a:off x="78661" y="68824"/>
            <a:ext cx="1014509" cy="1122363"/>
          </a:xfrm>
          <a:prstGeom prst="rect">
            <a:avLst/>
          </a:prstGeom>
          <a:ln>
            <a:noFill/>
          </a:ln>
        </p:spPr>
      </p:pic>
      <p:sp>
        <p:nvSpPr>
          <p:cNvPr id="11" name="Freeform 4">
            <a:extLst>
              <a:ext uri="{FF2B5EF4-FFF2-40B4-BE49-F238E27FC236}">
                <a16:creationId xmlns:a16="http://schemas.microsoft.com/office/drawing/2014/main" id="{ED9CF6A6-9C9F-4147-A664-0259F3ED0FE9}"/>
              </a:ext>
            </a:extLst>
          </p:cNvPr>
          <p:cNvSpPr/>
          <p:nvPr userDrawn="1"/>
        </p:nvSpPr>
        <p:spPr>
          <a:xfrm>
            <a:off x="1266415" y="241298"/>
            <a:ext cx="10768273" cy="998934"/>
          </a:xfrm>
          <a:custGeom>
            <a:avLst/>
            <a:gdLst>
              <a:gd name="connsiteX0" fmla="*/ 0 w 8981"/>
              <a:gd name="connsiteY0" fmla="*/ 0 h 7697"/>
              <a:gd name="connsiteX1" fmla="*/ 7426 w 8981"/>
              <a:gd name="connsiteY1" fmla="*/ 1227 h 7697"/>
              <a:gd name="connsiteX2" fmla="*/ 8981 w 8981"/>
              <a:gd name="connsiteY2" fmla="*/ 7697 h 7697"/>
              <a:gd name="connsiteX0" fmla="*/ 0 w 9915"/>
              <a:gd name="connsiteY0" fmla="*/ 4808 h 8406"/>
              <a:gd name="connsiteX1" fmla="*/ 8184 w 9915"/>
              <a:gd name="connsiteY1" fmla="*/ 0 h 8406"/>
              <a:gd name="connsiteX2" fmla="*/ 9915 w 9915"/>
              <a:gd name="connsiteY2" fmla="*/ 8406 h 8406"/>
              <a:gd name="connsiteX0" fmla="*/ 0 w 10060"/>
              <a:gd name="connsiteY0" fmla="*/ 5720 h 8671"/>
              <a:gd name="connsiteX1" fmla="*/ 8254 w 10060"/>
              <a:gd name="connsiteY1" fmla="*/ 0 h 8671"/>
              <a:gd name="connsiteX2" fmla="*/ 10060 w 10060"/>
              <a:gd name="connsiteY2" fmla="*/ 6152 h 8671"/>
              <a:gd name="connsiteX0" fmla="*/ 0 w 9898"/>
              <a:gd name="connsiteY0" fmla="*/ 6597 h 10000"/>
              <a:gd name="connsiteX1" fmla="*/ 8205 w 9898"/>
              <a:gd name="connsiteY1" fmla="*/ 0 h 10000"/>
              <a:gd name="connsiteX2" fmla="*/ 9898 w 9898"/>
              <a:gd name="connsiteY2" fmla="*/ 654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98" h="10000">
                <a:moveTo>
                  <a:pt x="0" y="6597"/>
                </a:moveTo>
                <a:cubicBezTo>
                  <a:pt x="3097" y="17081"/>
                  <a:pt x="8205" y="0"/>
                  <a:pt x="8205" y="0"/>
                </a:cubicBezTo>
                <a:lnTo>
                  <a:pt x="9898" y="6540"/>
                </a:lnTo>
              </a:path>
            </a:pathLst>
          </a:custGeom>
          <a:ln>
            <a:solidFill>
              <a:srgbClr val="00963E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33264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A51579-5667-407F-8810-42D8AD86E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EF9AAD6-BE8F-4C22-BB32-8E0308B307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6631F75-9FCB-4F44-9380-7A459AFD3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3EAC8BD-EFE8-4ED9-9417-A870E3286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A7EE5B-8F9E-4A2F-9B18-F581139AD593}" type="slidenum">
              <a:rPr lang="de-DE" smtClean="0"/>
              <a:t>‹Nr.›</a:t>
            </a:fld>
            <a:endParaRPr lang="de-DE"/>
          </a:p>
        </p:txBody>
      </p:sp>
      <p:pic>
        <p:nvPicPr>
          <p:cNvPr id="6" name="Grafik 3">
            <a:extLst>
              <a:ext uri="{FF2B5EF4-FFF2-40B4-BE49-F238E27FC236}">
                <a16:creationId xmlns:a16="http://schemas.microsoft.com/office/drawing/2014/main" id="{A03A8946-BF06-49DD-B9C2-CAF0DA64E6B2}"/>
              </a:ext>
            </a:extLst>
          </p:cNvPr>
          <p:cNvPicPr/>
          <p:nvPr userDrawn="1"/>
        </p:nvPicPr>
        <p:blipFill>
          <a:blip r:embed="rId2"/>
          <a:stretch/>
        </p:blipFill>
        <p:spPr>
          <a:xfrm>
            <a:off x="78661" y="68824"/>
            <a:ext cx="1014509" cy="1122363"/>
          </a:xfrm>
          <a:prstGeom prst="rect">
            <a:avLst/>
          </a:prstGeom>
          <a:ln>
            <a:noFill/>
          </a:ln>
        </p:spPr>
      </p:pic>
      <p:sp>
        <p:nvSpPr>
          <p:cNvPr id="7" name="Freeform 4">
            <a:extLst>
              <a:ext uri="{FF2B5EF4-FFF2-40B4-BE49-F238E27FC236}">
                <a16:creationId xmlns:a16="http://schemas.microsoft.com/office/drawing/2014/main" id="{56A730CA-40A4-461E-B485-818B9945FFBA}"/>
              </a:ext>
            </a:extLst>
          </p:cNvPr>
          <p:cNvSpPr/>
          <p:nvPr userDrawn="1"/>
        </p:nvSpPr>
        <p:spPr>
          <a:xfrm>
            <a:off x="1266415" y="241298"/>
            <a:ext cx="10768273" cy="998934"/>
          </a:xfrm>
          <a:custGeom>
            <a:avLst/>
            <a:gdLst>
              <a:gd name="connsiteX0" fmla="*/ 0 w 8981"/>
              <a:gd name="connsiteY0" fmla="*/ 0 h 7697"/>
              <a:gd name="connsiteX1" fmla="*/ 7426 w 8981"/>
              <a:gd name="connsiteY1" fmla="*/ 1227 h 7697"/>
              <a:gd name="connsiteX2" fmla="*/ 8981 w 8981"/>
              <a:gd name="connsiteY2" fmla="*/ 7697 h 7697"/>
              <a:gd name="connsiteX0" fmla="*/ 0 w 9915"/>
              <a:gd name="connsiteY0" fmla="*/ 4808 h 8406"/>
              <a:gd name="connsiteX1" fmla="*/ 8184 w 9915"/>
              <a:gd name="connsiteY1" fmla="*/ 0 h 8406"/>
              <a:gd name="connsiteX2" fmla="*/ 9915 w 9915"/>
              <a:gd name="connsiteY2" fmla="*/ 8406 h 8406"/>
              <a:gd name="connsiteX0" fmla="*/ 0 w 10060"/>
              <a:gd name="connsiteY0" fmla="*/ 5720 h 8671"/>
              <a:gd name="connsiteX1" fmla="*/ 8254 w 10060"/>
              <a:gd name="connsiteY1" fmla="*/ 0 h 8671"/>
              <a:gd name="connsiteX2" fmla="*/ 10060 w 10060"/>
              <a:gd name="connsiteY2" fmla="*/ 6152 h 8671"/>
              <a:gd name="connsiteX0" fmla="*/ 0 w 9898"/>
              <a:gd name="connsiteY0" fmla="*/ 6597 h 10000"/>
              <a:gd name="connsiteX1" fmla="*/ 8205 w 9898"/>
              <a:gd name="connsiteY1" fmla="*/ 0 h 10000"/>
              <a:gd name="connsiteX2" fmla="*/ 9898 w 9898"/>
              <a:gd name="connsiteY2" fmla="*/ 654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98" h="10000">
                <a:moveTo>
                  <a:pt x="0" y="6597"/>
                </a:moveTo>
                <a:cubicBezTo>
                  <a:pt x="3097" y="17081"/>
                  <a:pt x="8205" y="0"/>
                  <a:pt x="8205" y="0"/>
                </a:cubicBezTo>
                <a:lnTo>
                  <a:pt x="9898" y="6540"/>
                </a:lnTo>
              </a:path>
            </a:pathLst>
          </a:custGeom>
          <a:ln>
            <a:solidFill>
              <a:srgbClr val="00963E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47330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1EEF389-718B-4E61-8C5A-98FC3CF2DA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28B59AC-245A-487F-A84D-4CE5E5992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729A0EE-5580-4088-9D9E-B0D7379B3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A7EE5B-8F9E-4A2F-9B18-F581139AD593}" type="slidenum">
              <a:rPr lang="de-DE" smtClean="0"/>
              <a:t>‹Nr.›</a:t>
            </a:fld>
            <a:endParaRPr lang="de-DE"/>
          </a:p>
        </p:txBody>
      </p:sp>
      <p:pic>
        <p:nvPicPr>
          <p:cNvPr id="5" name="Grafik 3">
            <a:extLst>
              <a:ext uri="{FF2B5EF4-FFF2-40B4-BE49-F238E27FC236}">
                <a16:creationId xmlns:a16="http://schemas.microsoft.com/office/drawing/2014/main" id="{F4CD0E3A-7117-4B58-9B88-6E488136EACC}"/>
              </a:ext>
            </a:extLst>
          </p:cNvPr>
          <p:cNvPicPr/>
          <p:nvPr userDrawn="1"/>
        </p:nvPicPr>
        <p:blipFill>
          <a:blip r:embed="rId2"/>
          <a:stretch/>
        </p:blipFill>
        <p:spPr>
          <a:xfrm>
            <a:off x="78661" y="68824"/>
            <a:ext cx="1014509" cy="1122363"/>
          </a:xfrm>
          <a:prstGeom prst="rect">
            <a:avLst/>
          </a:prstGeom>
          <a:ln>
            <a:noFill/>
          </a:ln>
        </p:spPr>
      </p:pic>
      <p:sp>
        <p:nvSpPr>
          <p:cNvPr id="6" name="Freeform 4">
            <a:extLst>
              <a:ext uri="{FF2B5EF4-FFF2-40B4-BE49-F238E27FC236}">
                <a16:creationId xmlns:a16="http://schemas.microsoft.com/office/drawing/2014/main" id="{F18FBD90-6A63-4351-84B6-C73475B1136C}"/>
              </a:ext>
            </a:extLst>
          </p:cNvPr>
          <p:cNvSpPr/>
          <p:nvPr userDrawn="1"/>
        </p:nvSpPr>
        <p:spPr>
          <a:xfrm>
            <a:off x="1266415" y="241298"/>
            <a:ext cx="10768273" cy="998934"/>
          </a:xfrm>
          <a:custGeom>
            <a:avLst/>
            <a:gdLst>
              <a:gd name="connsiteX0" fmla="*/ 0 w 8981"/>
              <a:gd name="connsiteY0" fmla="*/ 0 h 7697"/>
              <a:gd name="connsiteX1" fmla="*/ 7426 w 8981"/>
              <a:gd name="connsiteY1" fmla="*/ 1227 h 7697"/>
              <a:gd name="connsiteX2" fmla="*/ 8981 w 8981"/>
              <a:gd name="connsiteY2" fmla="*/ 7697 h 7697"/>
              <a:gd name="connsiteX0" fmla="*/ 0 w 9915"/>
              <a:gd name="connsiteY0" fmla="*/ 4808 h 8406"/>
              <a:gd name="connsiteX1" fmla="*/ 8184 w 9915"/>
              <a:gd name="connsiteY1" fmla="*/ 0 h 8406"/>
              <a:gd name="connsiteX2" fmla="*/ 9915 w 9915"/>
              <a:gd name="connsiteY2" fmla="*/ 8406 h 8406"/>
              <a:gd name="connsiteX0" fmla="*/ 0 w 10060"/>
              <a:gd name="connsiteY0" fmla="*/ 5720 h 8671"/>
              <a:gd name="connsiteX1" fmla="*/ 8254 w 10060"/>
              <a:gd name="connsiteY1" fmla="*/ 0 h 8671"/>
              <a:gd name="connsiteX2" fmla="*/ 10060 w 10060"/>
              <a:gd name="connsiteY2" fmla="*/ 6152 h 8671"/>
              <a:gd name="connsiteX0" fmla="*/ 0 w 9898"/>
              <a:gd name="connsiteY0" fmla="*/ 6597 h 10000"/>
              <a:gd name="connsiteX1" fmla="*/ 8205 w 9898"/>
              <a:gd name="connsiteY1" fmla="*/ 0 h 10000"/>
              <a:gd name="connsiteX2" fmla="*/ 9898 w 9898"/>
              <a:gd name="connsiteY2" fmla="*/ 654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98" h="10000">
                <a:moveTo>
                  <a:pt x="0" y="6597"/>
                </a:moveTo>
                <a:cubicBezTo>
                  <a:pt x="3097" y="17081"/>
                  <a:pt x="8205" y="0"/>
                  <a:pt x="8205" y="0"/>
                </a:cubicBezTo>
                <a:lnTo>
                  <a:pt x="9898" y="6540"/>
                </a:lnTo>
              </a:path>
            </a:pathLst>
          </a:custGeom>
          <a:ln>
            <a:solidFill>
              <a:srgbClr val="00963E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5957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195737-88CF-4A14-B418-0E6F5D619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D69E92B-6943-46A9-9E78-9E21CDDAF5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2E41309-5D74-46E5-8BD4-6FA3889142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C40C9AF-CB25-4DC4-BD68-B6D2DDB523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E98326C-B301-47E7-B202-241330FBA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3F95236-FC79-41B9-9D62-B98FA8761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A7EE5B-8F9E-4A2F-9B18-F581139AD593}" type="slidenum">
              <a:rPr lang="de-DE" smtClean="0"/>
              <a:t>‹Nr.›</a:t>
            </a:fld>
            <a:endParaRPr lang="de-DE"/>
          </a:p>
        </p:txBody>
      </p:sp>
      <p:pic>
        <p:nvPicPr>
          <p:cNvPr id="8" name="Grafik 3">
            <a:extLst>
              <a:ext uri="{FF2B5EF4-FFF2-40B4-BE49-F238E27FC236}">
                <a16:creationId xmlns:a16="http://schemas.microsoft.com/office/drawing/2014/main" id="{42898728-A00F-4EB6-8E2C-4E4705CFCA7B}"/>
              </a:ext>
            </a:extLst>
          </p:cNvPr>
          <p:cNvPicPr/>
          <p:nvPr userDrawn="1"/>
        </p:nvPicPr>
        <p:blipFill>
          <a:blip r:embed="rId2"/>
          <a:stretch/>
        </p:blipFill>
        <p:spPr>
          <a:xfrm>
            <a:off x="78661" y="68824"/>
            <a:ext cx="1014509" cy="1122363"/>
          </a:xfrm>
          <a:prstGeom prst="rect">
            <a:avLst/>
          </a:prstGeom>
          <a:ln>
            <a:noFill/>
          </a:ln>
        </p:spPr>
      </p:pic>
      <p:sp>
        <p:nvSpPr>
          <p:cNvPr id="9" name="Freeform 4">
            <a:extLst>
              <a:ext uri="{FF2B5EF4-FFF2-40B4-BE49-F238E27FC236}">
                <a16:creationId xmlns:a16="http://schemas.microsoft.com/office/drawing/2014/main" id="{4AA1FC7A-A648-4066-914A-F77EE3E4C99D}"/>
              </a:ext>
            </a:extLst>
          </p:cNvPr>
          <p:cNvSpPr/>
          <p:nvPr userDrawn="1"/>
        </p:nvSpPr>
        <p:spPr>
          <a:xfrm>
            <a:off x="1266415" y="241298"/>
            <a:ext cx="10768273" cy="998934"/>
          </a:xfrm>
          <a:custGeom>
            <a:avLst/>
            <a:gdLst>
              <a:gd name="connsiteX0" fmla="*/ 0 w 8981"/>
              <a:gd name="connsiteY0" fmla="*/ 0 h 7697"/>
              <a:gd name="connsiteX1" fmla="*/ 7426 w 8981"/>
              <a:gd name="connsiteY1" fmla="*/ 1227 h 7697"/>
              <a:gd name="connsiteX2" fmla="*/ 8981 w 8981"/>
              <a:gd name="connsiteY2" fmla="*/ 7697 h 7697"/>
              <a:gd name="connsiteX0" fmla="*/ 0 w 9915"/>
              <a:gd name="connsiteY0" fmla="*/ 4808 h 8406"/>
              <a:gd name="connsiteX1" fmla="*/ 8184 w 9915"/>
              <a:gd name="connsiteY1" fmla="*/ 0 h 8406"/>
              <a:gd name="connsiteX2" fmla="*/ 9915 w 9915"/>
              <a:gd name="connsiteY2" fmla="*/ 8406 h 8406"/>
              <a:gd name="connsiteX0" fmla="*/ 0 w 10060"/>
              <a:gd name="connsiteY0" fmla="*/ 5720 h 8671"/>
              <a:gd name="connsiteX1" fmla="*/ 8254 w 10060"/>
              <a:gd name="connsiteY1" fmla="*/ 0 h 8671"/>
              <a:gd name="connsiteX2" fmla="*/ 10060 w 10060"/>
              <a:gd name="connsiteY2" fmla="*/ 6152 h 8671"/>
              <a:gd name="connsiteX0" fmla="*/ 0 w 9898"/>
              <a:gd name="connsiteY0" fmla="*/ 6597 h 10000"/>
              <a:gd name="connsiteX1" fmla="*/ 8205 w 9898"/>
              <a:gd name="connsiteY1" fmla="*/ 0 h 10000"/>
              <a:gd name="connsiteX2" fmla="*/ 9898 w 9898"/>
              <a:gd name="connsiteY2" fmla="*/ 654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98" h="10000">
                <a:moveTo>
                  <a:pt x="0" y="6597"/>
                </a:moveTo>
                <a:cubicBezTo>
                  <a:pt x="3097" y="17081"/>
                  <a:pt x="8205" y="0"/>
                  <a:pt x="8205" y="0"/>
                </a:cubicBezTo>
                <a:lnTo>
                  <a:pt x="9898" y="6540"/>
                </a:lnTo>
              </a:path>
            </a:pathLst>
          </a:custGeom>
          <a:ln>
            <a:solidFill>
              <a:srgbClr val="00963E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54782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D0F9AB-6CE6-438E-97F6-3FD6B33E4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CC3F3760-1D01-472A-96C3-9262EB96BB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E313933-1CFA-4AB8-9FE0-A12DA0E62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26B899B-79CD-4E38-B5F0-6297A7F815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E2AFCD0-C1D2-460E-AD3B-8CD74788C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EBB053E-3F5E-41F1-BADD-DA7DA6896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A7EE5B-8F9E-4A2F-9B18-F581139AD593}" type="slidenum">
              <a:rPr lang="de-DE" smtClean="0"/>
              <a:t>‹Nr.›</a:t>
            </a:fld>
            <a:endParaRPr lang="de-DE"/>
          </a:p>
        </p:txBody>
      </p:sp>
      <p:pic>
        <p:nvPicPr>
          <p:cNvPr id="8" name="Grafik 3">
            <a:extLst>
              <a:ext uri="{FF2B5EF4-FFF2-40B4-BE49-F238E27FC236}">
                <a16:creationId xmlns:a16="http://schemas.microsoft.com/office/drawing/2014/main" id="{1288361D-5517-4FC4-B8D7-DC51CF6BEBC2}"/>
              </a:ext>
            </a:extLst>
          </p:cNvPr>
          <p:cNvPicPr/>
          <p:nvPr userDrawn="1"/>
        </p:nvPicPr>
        <p:blipFill>
          <a:blip r:embed="rId2"/>
          <a:stretch/>
        </p:blipFill>
        <p:spPr>
          <a:xfrm>
            <a:off x="78661" y="68824"/>
            <a:ext cx="1014509" cy="1122363"/>
          </a:xfrm>
          <a:prstGeom prst="rect">
            <a:avLst/>
          </a:prstGeom>
          <a:ln>
            <a:noFill/>
          </a:ln>
        </p:spPr>
      </p:pic>
      <p:sp>
        <p:nvSpPr>
          <p:cNvPr id="9" name="Freeform 4">
            <a:extLst>
              <a:ext uri="{FF2B5EF4-FFF2-40B4-BE49-F238E27FC236}">
                <a16:creationId xmlns:a16="http://schemas.microsoft.com/office/drawing/2014/main" id="{4B59ED2D-53AC-4BEB-9396-3F20C3E0991D}"/>
              </a:ext>
            </a:extLst>
          </p:cNvPr>
          <p:cNvSpPr/>
          <p:nvPr userDrawn="1"/>
        </p:nvSpPr>
        <p:spPr>
          <a:xfrm>
            <a:off x="1266415" y="241298"/>
            <a:ext cx="10768273" cy="998934"/>
          </a:xfrm>
          <a:custGeom>
            <a:avLst/>
            <a:gdLst>
              <a:gd name="connsiteX0" fmla="*/ 0 w 8981"/>
              <a:gd name="connsiteY0" fmla="*/ 0 h 7697"/>
              <a:gd name="connsiteX1" fmla="*/ 7426 w 8981"/>
              <a:gd name="connsiteY1" fmla="*/ 1227 h 7697"/>
              <a:gd name="connsiteX2" fmla="*/ 8981 w 8981"/>
              <a:gd name="connsiteY2" fmla="*/ 7697 h 7697"/>
              <a:gd name="connsiteX0" fmla="*/ 0 w 9915"/>
              <a:gd name="connsiteY0" fmla="*/ 4808 h 8406"/>
              <a:gd name="connsiteX1" fmla="*/ 8184 w 9915"/>
              <a:gd name="connsiteY1" fmla="*/ 0 h 8406"/>
              <a:gd name="connsiteX2" fmla="*/ 9915 w 9915"/>
              <a:gd name="connsiteY2" fmla="*/ 8406 h 8406"/>
              <a:gd name="connsiteX0" fmla="*/ 0 w 10060"/>
              <a:gd name="connsiteY0" fmla="*/ 5720 h 8671"/>
              <a:gd name="connsiteX1" fmla="*/ 8254 w 10060"/>
              <a:gd name="connsiteY1" fmla="*/ 0 h 8671"/>
              <a:gd name="connsiteX2" fmla="*/ 10060 w 10060"/>
              <a:gd name="connsiteY2" fmla="*/ 6152 h 8671"/>
              <a:gd name="connsiteX0" fmla="*/ 0 w 9898"/>
              <a:gd name="connsiteY0" fmla="*/ 6597 h 10000"/>
              <a:gd name="connsiteX1" fmla="*/ 8205 w 9898"/>
              <a:gd name="connsiteY1" fmla="*/ 0 h 10000"/>
              <a:gd name="connsiteX2" fmla="*/ 9898 w 9898"/>
              <a:gd name="connsiteY2" fmla="*/ 654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98" h="10000">
                <a:moveTo>
                  <a:pt x="0" y="6597"/>
                </a:moveTo>
                <a:cubicBezTo>
                  <a:pt x="3097" y="17081"/>
                  <a:pt x="8205" y="0"/>
                  <a:pt x="8205" y="0"/>
                </a:cubicBezTo>
                <a:lnTo>
                  <a:pt x="9898" y="6540"/>
                </a:lnTo>
              </a:path>
            </a:pathLst>
          </a:custGeom>
          <a:ln>
            <a:solidFill>
              <a:srgbClr val="00963E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54647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9C805209-09B9-44CA-BD52-B0C8A2C7D34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80" y="5200072"/>
            <a:ext cx="1126640" cy="1598437"/>
          </a:xfrm>
          <a:prstGeom prst="rect">
            <a:avLst/>
          </a:prstGeom>
        </p:spPr>
      </p:pic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437951E-F123-4976-8CD0-CE54A060F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224" y="179580"/>
            <a:ext cx="10515600" cy="503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DDFCB8C-2F3E-4D3C-81B0-44A28BEF79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3">
            <a:extLst>
              <a:ext uri="{FF2B5EF4-FFF2-40B4-BE49-F238E27FC236}">
                <a16:creationId xmlns:a16="http://schemas.microsoft.com/office/drawing/2014/main" id="{7FD1BF48-4AF3-4AC9-92E2-7449EA91E597}"/>
              </a:ext>
            </a:extLst>
          </p:cNvPr>
          <p:cNvPicPr/>
          <p:nvPr userDrawn="1"/>
        </p:nvPicPr>
        <p:blipFill>
          <a:blip r:embed="rId14"/>
          <a:stretch/>
        </p:blipFill>
        <p:spPr>
          <a:xfrm>
            <a:off x="78661" y="68824"/>
            <a:ext cx="1171521" cy="1325563"/>
          </a:xfrm>
          <a:prstGeom prst="rect">
            <a:avLst/>
          </a:prstGeom>
          <a:ln>
            <a:noFill/>
          </a:ln>
        </p:spPr>
      </p:pic>
      <p:sp>
        <p:nvSpPr>
          <p:cNvPr id="8" name="Freeform 4">
            <a:extLst>
              <a:ext uri="{FF2B5EF4-FFF2-40B4-BE49-F238E27FC236}">
                <a16:creationId xmlns:a16="http://schemas.microsoft.com/office/drawing/2014/main" id="{44573A64-463B-4BB2-97A3-E43ACCFE7610}"/>
              </a:ext>
            </a:extLst>
          </p:cNvPr>
          <p:cNvSpPr/>
          <p:nvPr userDrawn="1"/>
        </p:nvSpPr>
        <p:spPr>
          <a:xfrm>
            <a:off x="1340303" y="241298"/>
            <a:ext cx="10768273" cy="998934"/>
          </a:xfrm>
          <a:custGeom>
            <a:avLst/>
            <a:gdLst>
              <a:gd name="connsiteX0" fmla="*/ 0 w 8981"/>
              <a:gd name="connsiteY0" fmla="*/ 0 h 7697"/>
              <a:gd name="connsiteX1" fmla="*/ 7426 w 8981"/>
              <a:gd name="connsiteY1" fmla="*/ 1227 h 7697"/>
              <a:gd name="connsiteX2" fmla="*/ 8981 w 8981"/>
              <a:gd name="connsiteY2" fmla="*/ 7697 h 7697"/>
              <a:gd name="connsiteX0" fmla="*/ 0 w 9915"/>
              <a:gd name="connsiteY0" fmla="*/ 4808 h 8406"/>
              <a:gd name="connsiteX1" fmla="*/ 8184 w 9915"/>
              <a:gd name="connsiteY1" fmla="*/ 0 h 8406"/>
              <a:gd name="connsiteX2" fmla="*/ 9915 w 9915"/>
              <a:gd name="connsiteY2" fmla="*/ 8406 h 8406"/>
              <a:gd name="connsiteX0" fmla="*/ 0 w 10060"/>
              <a:gd name="connsiteY0" fmla="*/ 5720 h 8671"/>
              <a:gd name="connsiteX1" fmla="*/ 8254 w 10060"/>
              <a:gd name="connsiteY1" fmla="*/ 0 h 8671"/>
              <a:gd name="connsiteX2" fmla="*/ 10060 w 10060"/>
              <a:gd name="connsiteY2" fmla="*/ 6152 h 8671"/>
              <a:gd name="connsiteX0" fmla="*/ 0 w 9898"/>
              <a:gd name="connsiteY0" fmla="*/ 6597 h 10000"/>
              <a:gd name="connsiteX1" fmla="*/ 8205 w 9898"/>
              <a:gd name="connsiteY1" fmla="*/ 0 h 10000"/>
              <a:gd name="connsiteX2" fmla="*/ 9898 w 9898"/>
              <a:gd name="connsiteY2" fmla="*/ 654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98" h="10000">
                <a:moveTo>
                  <a:pt x="0" y="6597"/>
                </a:moveTo>
                <a:cubicBezTo>
                  <a:pt x="3097" y="17081"/>
                  <a:pt x="8205" y="0"/>
                  <a:pt x="8205" y="0"/>
                </a:cubicBezTo>
                <a:lnTo>
                  <a:pt x="9898" y="6540"/>
                </a:lnTo>
              </a:path>
            </a:pathLst>
          </a:custGeom>
          <a:ln>
            <a:solidFill>
              <a:srgbClr val="00963E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de-DE" dirty="0"/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7529FFFC-D5A5-4685-B752-67E054D68A69}"/>
              </a:ext>
            </a:extLst>
          </p:cNvPr>
          <p:cNvSpPr txBox="1">
            <a:spLocks/>
          </p:cNvSpPr>
          <p:nvPr userDrawn="1"/>
        </p:nvSpPr>
        <p:spPr>
          <a:xfrm>
            <a:off x="633013" y="6433287"/>
            <a:ext cx="746473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b="1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2A7EE5B-8F9E-4A2F-9B18-F581139AD59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65191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kern="1200">
          <a:solidFill>
            <a:srgbClr val="00963E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/>
          <p:nvPr/>
        </p:nvPicPr>
        <p:blipFill>
          <a:blip r:embed="rId14"/>
          <a:stretch/>
        </p:blipFill>
        <p:spPr>
          <a:xfrm>
            <a:off x="0" y="0"/>
            <a:ext cx="12191760" cy="1626480"/>
          </a:xfrm>
          <a:prstGeom prst="rect">
            <a:avLst/>
          </a:prstGeom>
          <a:ln>
            <a:noFill/>
          </a:ln>
        </p:spPr>
      </p:pic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1523520" y="1122480"/>
            <a:ext cx="9143640" cy="2387160"/>
          </a:xfrm>
          <a:prstGeom prst="rect">
            <a:avLst/>
          </a:prstGeom>
        </p:spPr>
        <p:txBody>
          <a:bodyPr anchor="b"/>
          <a:lstStyle/>
          <a:p>
            <a:pPr algn="ctr">
              <a:lnSpc>
                <a:spcPct val="90000"/>
              </a:lnSpc>
            </a:pPr>
            <a:r>
              <a:rPr lang="de-DE" sz="6000" b="0" strike="noStrike" spc="-1">
                <a:solidFill>
                  <a:srgbClr val="000000"/>
                </a:solidFill>
                <a:latin typeface="Calibri Light"/>
              </a:rPr>
              <a:t>Mastertitelformat bearbeiten</a:t>
            </a:r>
            <a:endParaRPr lang="de-DE" sz="6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PlaceHolder 2"/>
          <p:cNvSpPr>
            <a:spLocks noGrp="1"/>
          </p:cNvSpPr>
          <p:nvPr>
            <p:ph type="dt"/>
          </p:nvPr>
        </p:nvSpPr>
        <p:spPr>
          <a:xfrm>
            <a:off x="83772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endParaRPr lang="de-DE" sz="1200" b="0" strike="noStrike" spc="-1">
              <a:latin typeface="Times New Roman"/>
            </a:endParaRPr>
          </a:p>
        </p:txBody>
      </p:sp>
      <p:sp>
        <p:nvSpPr>
          <p:cNvPr id="3" name="PlaceHolder 3"/>
          <p:cNvSpPr>
            <a:spLocks noGrp="1"/>
          </p:cNvSpPr>
          <p:nvPr>
            <p:ph type="ftr"/>
          </p:nvPr>
        </p:nvSpPr>
        <p:spPr>
          <a:xfrm>
            <a:off x="4038120" y="6356520"/>
            <a:ext cx="4114440" cy="364680"/>
          </a:xfrm>
          <a:prstGeom prst="rect">
            <a:avLst/>
          </a:prstGeom>
        </p:spPr>
        <p:txBody>
          <a:bodyPr anchor="ctr"/>
          <a:lstStyle/>
          <a:p>
            <a:endParaRPr lang="de-DE" sz="2400" b="0" strike="noStrike" spc="-1">
              <a:latin typeface="Times New Roman"/>
            </a:endParaRPr>
          </a:p>
        </p:txBody>
      </p:sp>
      <p:sp>
        <p:nvSpPr>
          <p:cNvPr id="4" name="PlaceHolder 4"/>
          <p:cNvSpPr>
            <a:spLocks noGrp="1"/>
          </p:cNvSpPr>
          <p:nvPr>
            <p:ph type="sldNum"/>
          </p:nvPr>
        </p:nvSpPr>
        <p:spPr>
          <a:xfrm>
            <a:off x="861012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1E7A1BF5-97E7-4B5B-8958-FC3D9BC68D95}" type="slidenum">
              <a:rPr lang="de-DE" sz="1200" b="0" strike="noStrike" spc="-1">
                <a:solidFill>
                  <a:srgbClr val="8B8B8B"/>
                </a:solidFill>
                <a:latin typeface="Calibri"/>
              </a:rPr>
              <a:t>‹Nr.›</a:t>
            </a:fld>
            <a:endParaRPr lang="de-DE" sz="1200" b="0" strike="noStrike" spc="-1">
              <a:latin typeface="Times New Roman"/>
            </a:endParaRPr>
          </a:p>
        </p:txBody>
      </p:sp>
      <p:pic>
        <p:nvPicPr>
          <p:cNvPr id="5" name="Grafik 10"/>
          <p:cNvPicPr/>
          <p:nvPr/>
        </p:nvPicPr>
        <p:blipFill>
          <a:blip r:embed="rId14"/>
          <a:stretch/>
        </p:blipFill>
        <p:spPr>
          <a:xfrm>
            <a:off x="0" y="0"/>
            <a:ext cx="12191760" cy="1626480"/>
          </a:xfrm>
          <a:prstGeom prst="rect">
            <a:avLst/>
          </a:prstGeom>
          <a:ln>
            <a:noFill/>
          </a:ln>
        </p:spPr>
      </p:pic>
      <p:sp>
        <p:nvSpPr>
          <p:cNvPr id="6" name="PlaceHolder 5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800" b="0" strike="noStrike" spc="-1">
                <a:solidFill>
                  <a:srgbClr val="000000"/>
                </a:solidFill>
                <a:latin typeface="Calibri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solidFill>
                  <a:srgbClr val="000000"/>
                </a:solidFill>
                <a:latin typeface="Calibri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Calibri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Calibri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Calibri"/>
              </a:rPr>
              <a:t>Siebte Gliederungsebene</a:t>
            </a:r>
          </a:p>
        </p:txBody>
      </p:sp>
    </p:spTree>
    <p:extLst>
      <p:ext uri="{BB962C8B-B14F-4D97-AF65-F5344CB8AC3E}">
        <p14:creationId xmlns:p14="http://schemas.microsoft.com/office/powerpoint/2010/main" val="3473429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9C805209-09B9-44CA-BD52-B0C8A2C7D34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80" y="5200074"/>
            <a:ext cx="1126640" cy="1598437"/>
          </a:xfrm>
          <a:prstGeom prst="rect">
            <a:avLst/>
          </a:prstGeom>
        </p:spPr>
      </p:pic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437951E-F123-4976-8CD0-CE54A060F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224" y="179580"/>
            <a:ext cx="10515600" cy="503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DDFCB8C-2F3E-4D3C-81B0-44A28BEF79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3">
            <a:extLst>
              <a:ext uri="{FF2B5EF4-FFF2-40B4-BE49-F238E27FC236}">
                <a16:creationId xmlns:a16="http://schemas.microsoft.com/office/drawing/2014/main" id="{7FD1BF48-4AF3-4AC9-92E2-7449EA91E597}"/>
              </a:ext>
            </a:extLst>
          </p:cNvPr>
          <p:cNvPicPr/>
          <p:nvPr userDrawn="1"/>
        </p:nvPicPr>
        <p:blipFill>
          <a:blip r:embed="rId15"/>
          <a:stretch/>
        </p:blipFill>
        <p:spPr>
          <a:xfrm>
            <a:off x="78662" y="68826"/>
            <a:ext cx="1171521" cy="1325563"/>
          </a:xfrm>
          <a:prstGeom prst="rect">
            <a:avLst/>
          </a:prstGeom>
          <a:ln>
            <a:noFill/>
          </a:ln>
        </p:spPr>
      </p:pic>
      <p:sp>
        <p:nvSpPr>
          <p:cNvPr id="8" name="Freeform 4">
            <a:extLst>
              <a:ext uri="{FF2B5EF4-FFF2-40B4-BE49-F238E27FC236}">
                <a16:creationId xmlns:a16="http://schemas.microsoft.com/office/drawing/2014/main" id="{44573A64-463B-4BB2-97A3-E43ACCFE7610}"/>
              </a:ext>
            </a:extLst>
          </p:cNvPr>
          <p:cNvSpPr/>
          <p:nvPr userDrawn="1"/>
        </p:nvSpPr>
        <p:spPr>
          <a:xfrm>
            <a:off x="1340305" y="241298"/>
            <a:ext cx="10768273" cy="998934"/>
          </a:xfrm>
          <a:custGeom>
            <a:avLst/>
            <a:gdLst>
              <a:gd name="connsiteX0" fmla="*/ 0 w 8981"/>
              <a:gd name="connsiteY0" fmla="*/ 0 h 7697"/>
              <a:gd name="connsiteX1" fmla="*/ 7426 w 8981"/>
              <a:gd name="connsiteY1" fmla="*/ 1227 h 7697"/>
              <a:gd name="connsiteX2" fmla="*/ 8981 w 8981"/>
              <a:gd name="connsiteY2" fmla="*/ 7697 h 7697"/>
              <a:gd name="connsiteX0" fmla="*/ 0 w 9915"/>
              <a:gd name="connsiteY0" fmla="*/ 4808 h 8406"/>
              <a:gd name="connsiteX1" fmla="*/ 8184 w 9915"/>
              <a:gd name="connsiteY1" fmla="*/ 0 h 8406"/>
              <a:gd name="connsiteX2" fmla="*/ 9915 w 9915"/>
              <a:gd name="connsiteY2" fmla="*/ 8406 h 8406"/>
              <a:gd name="connsiteX0" fmla="*/ 0 w 10060"/>
              <a:gd name="connsiteY0" fmla="*/ 5720 h 8671"/>
              <a:gd name="connsiteX1" fmla="*/ 8254 w 10060"/>
              <a:gd name="connsiteY1" fmla="*/ 0 h 8671"/>
              <a:gd name="connsiteX2" fmla="*/ 10060 w 10060"/>
              <a:gd name="connsiteY2" fmla="*/ 6152 h 8671"/>
              <a:gd name="connsiteX0" fmla="*/ 0 w 9898"/>
              <a:gd name="connsiteY0" fmla="*/ 6597 h 10000"/>
              <a:gd name="connsiteX1" fmla="*/ 8205 w 9898"/>
              <a:gd name="connsiteY1" fmla="*/ 0 h 10000"/>
              <a:gd name="connsiteX2" fmla="*/ 9898 w 9898"/>
              <a:gd name="connsiteY2" fmla="*/ 654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98" h="10000">
                <a:moveTo>
                  <a:pt x="0" y="6597"/>
                </a:moveTo>
                <a:cubicBezTo>
                  <a:pt x="3097" y="17081"/>
                  <a:pt x="8205" y="0"/>
                  <a:pt x="8205" y="0"/>
                </a:cubicBezTo>
                <a:lnTo>
                  <a:pt x="9898" y="6540"/>
                </a:lnTo>
              </a:path>
            </a:pathLst>
          </a:custGeom>
          <a:ln>
            <a:solidFill>
              <a:srgbClr val="00963E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de-DE" sz="1800" dirty="0">
              <a:solidFill>
                <a:prstClr val="black"/>
              </a:solidFill>
            </a:endParaRPr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7529FFFC-D5A5-4685-B752-67E054D68A69}"/>
              </a:ext>
            </a:extLst>
          </p:cNvPr>
          <p:cNvSpPr txBox="1">
            <a:spLocks/>
          </p:cNvSpPr>
          <p:nvPr userDrawn="1"/>
        </p:nvSpPr>
        <p:spPr>
          <a:xfrm>
            <a:off x="633014" y="6433289"/>
            <a:ext cx="746473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b="1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2A7EE5B-8F9E-4A2F-9B18-F581139AD593}" type="slidenum">
              <a:rPr lang="de-DE" sz="1800" smtClean="0">
                <a:solidFill>
                  <a:prstClr val="white">
                    <a:lumMod val="85000"/>
                  </a:prstClr>
                </a:solidFill>
              </a:rPr>
              <a:pPr/>
              <a:t>‹Nr.›</a:t>
            </a:fld>
            <a:endParaRPr lang="de-DE" sz="1800" dirty="0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15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kern="1200">
          <a:solidFill>
            <a:srgbClr val="00963E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7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8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9.png"/><Relationship Id="rId5" Type="http://schemas.openxmlformats.org/officeDocument/2006/relationships/hyperlink" Target="http://www.hans-boeckler-schule.de/" TargetMode="External"/><Relationship Id="rId4" Type="http://schemas.openxmlformats.org/officeDocument/2006/relationships/hyperlink" Target="mailto:bedall.thomas@hans-boeckler-schule.d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media6.m4a"/><Relationship Id="rId7" Type="http://schemas.openxmlformats.org/officeDocument/2006/relationships/image" Target="../media/image12.png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7.m4a"/><Relationship Id="rId7" Type="http://schemas.openxmlformats.org/officeDocument/2006/relationships/image" Target="../media/image17.png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9.m4a"/><Relationship Id="rId7" Type="http://schemas.openxmlformats.org/officeDocument/2006/relationships/image" Target="../media/image6.png"/><Relationship Id="rId2" Type="http://schemas.microsoft.com/office/2007/relationships/media" Target="../media/media9.m4a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CustomShape 1"/>
          <p:cNvSpPr/>
          <p:nvPr/>
        </p:nvSpPr>
        <p:spPr>
          <a:xfrm>
            <a:off x="-120" y="360"/>
            <a:ext cx="12191760" cy="6857640"/>
          </a:xfrm>
          <a:prstGeom prst="rect">
            <a:avLst/>
          </a:prstGeom>
          <a:solidFill>
            <a:srgbClr val="005A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de-DE" dirty="0"/>
          </a:p>
        </p:txBody>
      </p:sp>
      <p:sp>
        <p:nvSpPr>
          <p:cNvPr id="129" name="TextShape 2"/>
          <p:cNvSpPr txBox="1"/>
          <p:nvPr/>
        </p:nvSpPr>
        <p:spPr>
          <a:xfrm>
            <a:off x="6937920" y="2197223"/>
            <a:ext cx="4644720" cy="790666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700" b="0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</a:rPr>
              <a:t>Wirtschaftsschule</a:t>
            </a:r>
            <a:endParaRPr kumimoji="0" lang="de-DE" sz="47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30" name="TextShape 3"/>
          <p:cNvSpPr txBox="1"/>
          <p:nvPr/>
        </p:nvSpPr>
        <p:spPr>
          <a:xfrm>
            <a:off x="6746400" y="4750920"/>
            <a:ext cx="4644720" cy="1147680"/>
          </a:xfrm>
          <a:prstGeom prst="rect">
            <a:avLst/>
          </a:prstGeom>
          <a:solidFill>
            <a:srgbClr val="005A36"/>
          </a:solidFill>
          <a:ln>
            <a:noFill/>
          </a:ln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3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31" name="CustomShape 4"/>
          <p:cNvSpPr/>
          <p:nvPr/>
        </p:nvSpPr>
        <p:spPr>
          <a:xfrm flipH="1">
            <a:off x="360" y="0"/>
            <a:ext cx="6172560" cy="6857640"/>
          </a:xfrm>
          <a:custGeom>
            <a:avLst/>
            <a:gdLst/>
            <a:ahLst/>
            <a:cxnLst/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2" name="CustomShape 5"/>
          <p:cNvSpPr/>
          <p:nvPr/>
        </p:nvSpPr>
        <p:spPr>
          <a:xfrm>
            <a:off x="0" y="0"/>
            <a:ext cx="6023880" cy="685764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33" name="Grafik 3"/>
          <p:cNvPicPr/>
          <p:nvPr/>
        </p:nvPicPr>
        <p:blipFill>
          <a:blip r:embed="rId4"/>
          <a:stretch/>
        </p:blipFill>
        <p:spPr>
          <a:xfrm>
            <a:off x="514440" y="489240"/>
            <a:ext cx="3857040" cy="4511160"/>
          </a:xfrm>
          <a:prstGeom prst="rect">
            <a:avLst/>
          </a:prstGeom>
          <a:ln>
            <a:noFill/>
          </a:ln>
        </p:spPr>
      </p:pic>
      <p:pic>
        <p:nvPicPr>
          <p:cNvPr id="134" name="Grafik 7"/>
          <p:cNvPicPr/>
          <p:nvPr/>
        </p:nvPicPr>
        <p:blipFill>
          <a:blip r:embed="rId5"/>
          <a:stretch/>
        </p:blipFill>
        <p:spPr>
          <a:xfrm>
            <a:off x="6746400" y="5309419"/>
            <a:ext cx="2117520" cy="1218960"/>
          </a:xfrm>
          <a:prstGeom prst="rect">
            <a:avLst/>
          </a:prstGeom>
          <a:ln>
            <a:noFill/>
          </a:ln>
        </p:spPr>
      </p:pic>
      <p:pic>
        <p:nvPicPr>
          <p:cNvPr id="135" name="Grafik 8"/>
          <p:cNvPicPr/>
          <p:nvPr/>
        </p:nvPicPr>
        <p:blipFill>
          <a:blip r:embed="rId6"/>
          <a:stretch/>
        </p:blipFill>
        <p:spPr>
          <a:xfrm>
            <a:off x="9260280" y="4842565"/>
            <a:ext cx="2071440" cy="1460160"/>
          </a:xfrm>
          <a:prstGeom prst="rect">
            <a:avLst/>
          </a:prstGeom>
          <a:ln>
            <a:noFill/>
          </a:ln>
        </p:spPr>
      </p:pic>
      <p:pic>
        <p:nvPicPr>
          <p:cNvPr id="10" name="Grafik 15">
            <a:extLst>
              <a:ext uri="{FF2B5EF4-FFF2-40B4-BE49-F238E27FC236}">
                <a16:creationId xmlns:a16="http://schemas.microsoft.com/office/drawing/2014/main" id="{A5999722-FFB2-40F9-94DA-0DDA64A04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81"/>
          <a:stretch>
            <a:fillRect/>
          </a:stretch>
        </p:blipFill>
        <p:spPr bwMode="auto">
          <a:xfrm>
            <a:off x="7369496" y="257570"/>
            <a:ext cx="4176464" cy="701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CBA67DE-4FCB-4E47-95D5-AC45BEA41D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47"/>
    </mc:Choice>
    <mc:Fallback xmlns="">
      <p:transition spd="slow" advTm="5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2351584" y="2420888"/>
            <a:ext cx="381642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prstClr val="black"/>
                </a:solidFill>
                <a:latin typeface="Calibri" panose="020F0502020204030204"/>
              </a:rPr>
              <a:t>Jan Gilbert, </a:t>
            </a:r>
            <a:r>
              <a:rPr lang="de-DE" dirty="0" err="1">
                <a:solidFill>
                  <a:prstClr val="black"/>
                </a:solidFill>
                <a:latin typeface="Calibri" panose="020F0502020204030204"/>
              </a:rPr>
              <a:t>StD</a:t>
            </a:r>
            <a:endParaRPr lang="de-DE" dirty="0">
              <a:solidFill>
                <a:prstClr val="black"/>
              </a:solidFill>
              <a:latin typeface="Calibri" panose="020F0502020204030204"/>
            </a:endParaRPr>
          </a:p>
          <a:p>
            <a:r>
              <a:rPr lang="de-DE" dirty="0">
                <a:solidFill>
                  <a:prstClr val="black"/>
                </a:solidFill>
                <a:latin typeface="Calibri" panose="020F0502020204030204"/>
              </a:rPr>
              <a:t>Beratungslehrkraft</a:t>
            </a:r>
          </a:p>
          <a:p>
            <a:r>
              <a:rPr lang="de-DE" dirty="0">
                <a:solidFill>
                  <a:prstClr val="black"/>
                </a:solidFill>
                <a:latin typeface="Calibri" panose="020F0502020204030204"/>
              </a:rPr>
              <a:t>Hans-Böckler-Schule Fürth,</a:t>
            </a:r>
          </a:p>
          <a:p>
            <a:r>
              <a:rPr lang="de-DE" dirty="0">
                <a:solidFill>
                  <a:prstClr val="black"/>
                </a:solidFill>
                <a:latin typeface="Calibri" panose="020F0502020204030204"/>
              </a:rPr>
              <a:t>Städtische Real- und Wirtschaftsschule</a:t>
            </a:r>
          </a:p>
          <a:p>
            <a:r>
              <a:rPr lang="de-DE" dirty="0">
                <a:solidFill>
                  <a:prstClr val="black"/>
                </a:solidFill>
                <a:latin typeface="Calibri" panose="020F0502020204030204"/>
              </a:rPr>
              <a:t> </a:t>
            </a:r>
          </a:p>
          <a:p>
            <a:r>
              <a:rPr lang="de-DE" dirty="0">
                <a:solidFill>
                  <a:prstClr val="black"/>
                </a:solidFill>
                <a:latin typeface="Calibri" panose="020F0502020204030204"/>
              </a:rPr>
              <a:t>Fronmüllerstraße 30</a:t>
            </a:r>
          </a:p>
          <a:p>
            <a:r>
              <a:rPr lang="de-DE" dirty="0">
                <a:solidFill>
                  <a:prstClr val="black"/>
                </a:solidFill>
                <a:latin typeface="Calibri" panose="020F0502020204030204"/>
              </a:rPr>
              <a:t>90763 Fürth</a:t>
            </a:r>
          </a:p>
          <a:p>
            <a:r>
              <a:rPr lang="de-DE" dirty="0">
                <a:solidFill>
                  <a:prstClr val="black"/>
                </a:solidFill>
                <a:latin typeface="Calibri" panose="020F0502020204030204"/>
              </a:rPr>
              <a:t>Tel. 0911-9742455</a:t>
            </a:r>
          </a:p>
          <a:p>
            <a:r>
              <a:rPr lang="de-DE" dirty="0">
                <a:solidFill>
                  <a:prstClr val="black"/>
                </a:solidFill>
                <a:latin typeface="Calibri" panose="020F0502020204030204"/>
              </a:rPr>
              <a:t>Fax: 0911-9742450</a:t>
            </a:r>
          </a:p>
          <a:p>
            <a:r>
              <a:rPr lang="de-DE" dirty="0">
                <a:solidFill>
                  <a:prstClr val="black"/>
                </a:solidFill>
                <a:latin typeface="Calibri" panose="020F0502020204030204"/>
                <a:hlinkClick r:id="rId4"/>
              </a:rPr>
              <a:t>gilbert.jan@hans-boeckler-schule.de</a:t>
            </a:r>
            <a:endParaRPr lang="de-DE" dirty="0">
              <a:solidFill>
                <a:prstClr val="black"/>
              </a:solidFill>
              <a:latin typeface="Calibri" panose="020F0502020204030204"/>
            </a:endParaRPr>
          </a:p>
          <a:p>
            <a:r>
              <a:rPr lang="de-DE" dirty="0">
                <a:solidFill>
                  <a:prstClr val="black"/>
                </a:solidFill>
                <a:latin typeface="Calibri" panose="020F0502020204030204"/>
                <a:hlinkClick r:id="rId5"/>
              </a:rPr>
              <a:t>www.hans-boeckler-schule.de</a:t>
            </a:r>
            <a:endParaRPr lang="de-DE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074" name="Picture 2" descr="D:\Jan Dateien\HBS-Schulkopie 07-11\Beratungslehrer\Präsentation WS\Unbenann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48" y="1566448"/>
            <a:ext cx="3234658" cy="48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DD39EA2-0B47-433E-9CDF-5EAF1E4CE6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80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31"/>
    </mc:Choice>
    <mc:Fallback xmlns="">
      <p:transition spd="slow" advTm="129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8DBDB9-72EB-483B-A23F-CE5057BD7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Wirtschaftsschule ab 6. Klasse</a:t>
            </a:r>
          </a:p>
        </p:txBody>
      </p:sp>
      <p:sp>
        <p:nvSpPr>
          <p:cNvPr id="5" name="CustomShape 4">
            <a:extLst>
              <a:ext uri="{FF2B5EF4-FFF2-40B4-BE49-F238E27FC236}">
                <a16:creationId xmlns:a16="http://schemas.microsoft.com/office/drawing/2014/main" id="{A29A3067-9A11-4BB0-B471-7103A0E6EAB7}"/>
              </a:ext>
            </a:extLst>
          </p:cNvPr>
          <p:cNvSpPr/>
          <p:nvPr/>
        </p:nvSpPr>
        <p:spPr>
          <a:xfrm>
            <a:off x="3110474" y="5855048"/>
            <a:ext cx="8872920" cy="513000"/>
          </a:xfrm>
          <a:prstGeom prst="rect">
            <a:avLst/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de-DE" sz="1800" b="0" strike="noStrike" spc="-1" dirty="0">
                <a:solidFill>
                  <a:srgbClr val="000000"/>
                </a:solidFill>
                <a:latin typeface="Calibri"/>
              </a:rPr>
              <a:t>Umsteiger: Gymnasium, Realschule, M-Zug</a:t>
            </a:r>
            <a:endParaRPr lang="de-DE" sz="1800" b="0" strike="noStrike" spc="-1" dirty="0">
              <a:latin typeface="Arial"/>
            </a:endParaRPr>
          </a:p>
        </p:txBody>
      </p:sp>
      <p:sp>
        <p:nvSpPr>
          <p:cNvPr id="6" name="CustomShape 5">
            <a:extLst>
              <a:ext uri="{FF2B5EF4-FFF2-40B4-BE49-F238E27FC236}">
                <a16:creationId xmlns:a16="http://schemas.microsoft.com/office/drawing/2014/main" id="{B713AB71-C660-44A4-A662-585ACFEA4745}"/>
              </a:ext>
            </a:extLst>
          </p:cNvPr>
          <p:cNvSpPr/>
          <p:nvPr/>
        </p:nvSpPr>
        <p:spPr>
          <a:xfrm>
            <a:off x="9135434" y="5208488"/>
            <a:ext cx="2847960" cy="513000"/>
          </a:xfrm>
          <a:prstGeom prst="rect">
            <a:avLst/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de-DE" spc="-1" dirty="0">
                <a:solidFill>
                  <a:srgbClr val="000000"/>
                </a:solidFill>
                <a:latin typeface="Calibri"/>
              </a:rPr>
              <a:t>Mittelschule: Kl. 9 mit </a:t>
            </a:r>
            <a:r>
              <a:rPr lang="de-DE" spc="-1" dirty="0" err="1">
                <a:solidFill>
                  <a:srgbClr val="000000"/>
                </a:solidFill>
                <a:latin typeface="Calibri"/>
              </a:rPr>
              <a:t>Quali</a:t>
            </a:r>
            <a:endParaRPr lang="de-D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CustomShape 6">
            <a:extLst>
              <a:ext uri="{FF2B5EF4-FFF2-40B4-BE49-F238E27FC236}">
                <a16:creationId xmlns:a16="http://schemas.microsoft.com/office/drawing/2014/main" id="{164AC387-575B-4A81-AD48-1BC831362927}"/>
              </a:ext>
            </a:extLst>
          </p:cNvPr>
          <p:cNvSpPr/>
          <p:nvPr/>
        </p:nvSpPr>
        <p:spPr>
          <a:xfrm>
            <a:off x="6219434" y="5208488"/>
            <a:ext cx="2634840" cy="513000"/>
          </a:xfrm>
          <a:prstGeom prst="rect">
            <a:avLst/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de-DE" spc="-1" dirty="0">
                <a:solidFill>
                  <a:srgbClr val="000000"/>
                </a:solidFill>
                <a:latin typeface="Calibri"/>
              </a:rPr>
              <a:t>Mittelschule: Klasse 7 + 8</a:t>
            </a:r>
          </a:p>
        </p:txBody>
      </p:sp>
      <p:sp>
        <p:nvSpPr>
          <p:cNvPr id="9" name="CustomShape 8">
            <a:extLst>
              <a:ext uri="{FF2B5EF4-FFF2-40B4-BE49-F238E27FC236}">
                <a16:creationId xmlns:a16="http://schemas.microsoft.com/office/drawing/2014/main" id="{57F8F7B6-9184-4955-A857-BAB2B46692D0}"/>
              </a:ext>
            </a:extLst>
          </p:cNvPr>
          <p:cNvSpPr/>
          <p:nvPr/>
        </p:nvSpPr>
        <p:spPr>
          <a:xfrm rot="16200000">
            <a:off x="2328554" y="3057848"/>
            <a:ext cx="2172600" cy="513000"/>
          </a:xfrm>
          <a:prstGeom prst="rect">
            <a:avLst/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de-DE" spc="-1" dirty="0">
                <a:solidFill>
                  <a:srgbClr val="000000"/>
                </a:solidFill>
                <a:latin typeface="Calibri"/>
              </a:rPr>
              <a:t>Vierstufige WS</a:t>
            </a:r>
          </a:p>
        </p:txBody>
      </p:sp>
      <p:sp>
        <p:nvSpPr>
          <p:cNvPr id="10" name="CustomShape 10">
            <a:extLst>
              <a:ext uri="{FF2B5EF4-FFF2-40B4-BE49-F238E27FC236}">
                <a16:creationId xmlns:a16="http://schemas.microsoft.com/office/drawing/2014/main" id="{A65A9A86-6CF5-4AF4-B313-621C9B4D5DFE}"/>
              </a:ext>
            </a:extLst>
          </p:cNvPr>
          <p:cNvSpPr/>
          <p:nvPr/>
        </p:nvSpPr>
        <p:spPr>
          <a:xfrm>
            <a:off x="3820754" y="2230928"/>
            <a:ext cx="2045520" cy="513000"/>
          </a:xfrm>
          <a:prstGeom prst="rect">
            <a:avLst/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de-DE" spc="-1" dirty="0">
                <a:solidFill>
                  <a:srgbClr val="000000"/>
                </a:solidFill>
                <a:latin typeface="Calibri"/>
              </a:rPr>
              <a:t>10. Klasse</a:t>
            </a:r>
          </a:p>
        </p:txBody>
      </p:sp>
      <p:sp>
        <p:nvSpPr>
          <p:cNvPr id="11" name="CustomShape 11">
            <a:extLst>
              <a:ext uri="{FF2B5EF4-FFF2-40B4-BE49-F238E27FC236}">
                <a16:creationId xmlns:a16="http://schemas.microsoft.com/office/drawing/2014/main" id="{3598BD5E-E001-49B7-9A3B-22F33DECD2CC}"/>
              </a:ext>
            </a:extLst>
          </p:cNvPr>
          <p:cNvSpPr/>
          <p:nvPr/>
        </p:nvSpPr>
        <p:spPr>
          <a:xfrm>
            <a:off x="3820754" y="2788568"/>
            <a:ext cx="2038680" cy="513000"/>
          </a:xfrm>
          <a:prstGeom prst="rect">
            <a:avLst/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de-DE" spc="-1">
                <a:solidFill>
                  <a:srgbClr val="000000"/>
                </a:solidFill>
                <a:latin typeface="Calibri"/>
              </a:rPr>
              <a:t>9. Klasse</a:t>
            </a:r>
          </a:p>
        </p:txBody>
      </p:sp>
      <p:sp>
        <p:nvSpPr>
          <p:cNvPr id="12" name="CustomShape 12">
            <a:extLst>
              <a:ext uri="{FF2B5EF4-FFF2-40B4-BE49-F238E27FC236}">
                <a16:creationId xmlns:a16="http://schemas.microsoft.com/office/drawing/2014/main" id="{C9B2B2D7-CE7F-46C5-8B79-7506A2561BF9}"/>
              </a:ext>
            </a:extLst>
          </p:cNvPr>
          <p:cNvSpPr/>
          <p:nvPr/>
        </p:nvSpPr>
        <p:spPr>
          <a:xfrm>
            <a:off x="3820754" y="3351968"/>
            <a:ext cx="2045520" cy="513000"/>
          </a:xfrm>
          <a:prstGeom prst="rect">
            <a:avLst/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de-DE" spc="-1">
                <a:solidFill>
                  <a:srgbClr val="000000"/>
                </a:solidFill>
                <a:latin typeface="Calibri"/>
              </a:rPr>
              <a:t>8. Klasse</a:t>
            </a:r>
          </a:p>
        </p:txBody>
      </p:sp>
      <p:sp>
        <p:nvSpPr>
          <p:cNvPr id="13" name="CustomShape 13">
            <a:extLst>
              <a:ext uri="{FF2B5EF4-FFF2-40B4-BE49-F238E27FC236}">
                <a16:creationId xmlns:a16="http://schemas.microsoft.com/office/drawing/2014/main" id="{00AE1BF8-967B-4E50-96D7-A1F5E94AEDA1}"/>
              </a:ext>
            </a:extLst>
          </p:cNvPr>
          <p:cNvSpPr/>
          <p:nvPr/>
        </p:nvSpPr>
        <p:spPr>
          <a:xfrm>
            <a:off x="3820754" y="3946328"/>
            <a:ext cx="2045520" cy="513000"/>
          </a:xfrm>
          <a:prstGeom prst="rect">
            <a:avLst/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de-DE" spc="-1" dirty="0">
                <a:solidFill>
                  <a:srgbClr val="000000"/>
                </a:solidFill>
                <a:latin typeface="Calibri"/>
              </a:rPr>
              <a:t>7. Klasse</a:t>
            </a:r>
          </a:p>
        </p:txBody>
      </p:sp>
      <p:sp>
        <p:nvSpPr>
          <p:cNvPr id="14" name="CustomShape 15">
            <a:extLst>
              <a:ext uri="{FF2B5EF4-FFF2-40B4-BE49-F238E27FC236}">
                <a16:creationId xmlns:a16="http://schemas.microsoft.com/office/drawing/2014/main" id="{F9AB155E-B992-42FE-8D99-B772599D35CA}"/>
              </a:ext>
            </a:extLst>
          </p:cNvPr>
          <p:cNvSpPr/>
          <p:nvPr/>
        </p:nvSpPr>
        <p:spPr>
          <a:xfrm rot="16200000">
            <a:off x="5652074" y="2818088"/>
            <a:ext cx="1647720" cy="513000"/>
          </a:xfrm>
          <a:prstGeom prst="rect">
            <a:avLst/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de-DE" spc="-1">
                <a:solidFill>
                  <a:srgbClr val="000000"/>
                </a:solidFill>
                <a:latin typeface="Calibri"/>
              </a:rPr>
              <a:t>Dreistufige WS</a:t>
            </a:r>
          </a:p>
        </p:txBody>
      </p:sp>
      <p:sp>
        <p:nvSpPr>
          <p:cNvPr id="15" name="CustomShape 16">
            <a:extLst>
              <a:ext uri="{FF2B5EF4-FFF2-40B4-BE49-F238E27FC236}">
                <a16:creationId xmlns:a16="http://schemas.microsoft.com/office/drawing/2014/main" id="{01C0D2E9-34FB-4684-B36B-77DE58F43B0B}"/>
              </a:ext>
            </a:extLst>
          </p:cNvPr>
          <p:cNvSpPr/>
          <p:nvPr/>
        </p:nvSpPr>
        <p:spPr>
          <a:xfrm>
            <a:off x="6828554" y="3372848"/>
            <a:ext cx="2025720" cy="513000"/>
          </a:xfrm>
          <a:prstGeom prst="rect">
            <a:avLst/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8. Klasse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16" name="CustomShape 17">
            <a:extLst>
              <a:ext uri="{FF2B5EF4-FFF2-40B4-BE49-F238E27FC236}">
                <a16:creationId xmlns:a16="http://schemas.microsoft.com/office/drawing/2014/main" id="{B7BB340B-5CE3-4340-B654-F7B61214F626}"/>
              </a:ext>
            </a:extLst>
          </p:cNvPr>
          <p:cNvSpPr/>
          <p:nvPr/>
        </p:nvSpPr>
        <p:spPr>
          <a:xfrm>
            <a:off x="6828554" y="2817728"/>
            <a:ext cx="2025720" cy="513000"/>
          </a:xfrm>
          <a:prstGeom prst="rect">
            <a:avLst/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de-DE" spc="-1" dirty="0">
                <a:solidFill>
                  <a:srgbClr val="000000"/>
                </a:solidFill>
                <a:latin typeface="Calibri"/>
              </a:rPr>
              <a:t>9. Klasse</a:t>
            </a:r>
          </a:p>
        </p:txBody>
      </p:sp>
      <p:sp>
        <p:nvSpPr>
          <p:cNvPr id="17" name="CustomShape 18">
            <a:extLst>
              <a:ext uri="{FF2B5EF4-FFF2-40B4-BE49-F238E27FC236}">
                <a16:creationId xmlns:a16="http://schemas.microsoft.com/office/drawing/2014/main" id="{FEB13D5B-7F19-4D83-8C80-9138AB485E56}"/>
              </a:ext>
            </a:extLst>
          </p:cNvPr>
          <p:cNvSpPr/>
          <p:nvPr/>
        </p:nvSpPr>
        <p:spPr>
          <a:xfrm>
            <a:off x="6828554" y="2265848"/>
            <a:ext cx="2025720" cy="513000"/>
          </a:xfrm>
          <a:prstGeom prst="rect">
            <a:avLst/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de-DE" spc="-1">
                <a:solidFill>
                  <a:srgbClr val="000000"/>
                </a:solidFill>
                <a:latin typeface="Calibri"/>
              </a:rPr>
              <a:t>10. Klasse</a:t>
            </a:r>
          </a:p>
        </p:txBody>
      </p:sp>
      <p:sp>
        <p:nvSpPr>
          <p:cNvPr id="18" name="CustomShape 19">
            <a:extLst>
              <a:ext uri="{FF2B5EF4-FFF2-40B4-BE49-F238E27FC236}">
                <a16:creationId xmlns:a16="http://schemas.microsoft.com/office/drawing/2014/main" id="{4722FC2A-BA74-461B-8FA7-0A8D3E17DE5D}"/>
              </a:ext>
            </a:extLst>
          </p:cNvPr>
          <p:cNvSpPr/>
          <p:nvPr/>
        </p:nvSpPr>
        <p:spPr>
          <a:xfrm rot="16200000">
            <a:off x="8585714" y="2818088"/>
            <a:ext cx="1647720" cy="513000"/>
          </a:xfrm>
          <a:prstGeom prst="rect">
            <a:avLst/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de-DE" spc="-1">
                <a:solidFill>
                  <a:srgbClr val="000000"/>
                </a:solidFill>
                <a:latin typeface="Calibri"/>
              </a:rPr>
              <a:t>Zweistufige WS</a:t>
            </a:r>
          </a:p>
        </p:txBody>
      </p:sp>
      <p:sp>
        <p:nvSpPr>
          <p:cNvPr id="19" name="CustomShape 20">
            <a:extLst>
              <a:ext uri="{FF2B5EF4-FFF2-40B4-BE49-F238E27FC236}">
                <a16:creationId xmlns:a16="http://schemas.microsoft.com/office/drawing/2014/main" id="{07FBCB5F-EED3-4A29-8462-82BB63E272BE}"/>
              </a:ext>
            </a:extLst>
          </p:cNvPr>
          <p:cNvSpPr/>
          <p:nvPr/>
        </p:nvSpPr>
        <p:spPr>
          <a:xfrm>
            <a:off x="9829514" y="2817728"/>
            <a:ext cx="2153880" cy="513000"/>
          </a:xfrm>
          <a:prstGeom prst="rect">
            <a:avLst/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de-DE" spc="-1">
                <a:solidFill>
                  <a:srgbClr val="000000"/>
                </a:solidFill>
                <a:latin typeface="Calibri"/>
              </a:rPr>
              <a:t>10. Klasse</a:t>
            </a:r>
          </a:p>
        </p:txBody>
      </p:sp>
      <p:sp>
        <p:nvSpPr>
          <p:cNvPr id="20" name="CustomShape 21">
            <a:extLst>
              <a:ext uri="{FF2B5EF4-FFF2-40B4-BE49-F238E27FC236}">
                <a16:creationId xmlns:a16="http://schemas.microsoft.com/office/drawing/2014/main" id="{755DBA6D-A205-4849-9110-2599DD8A5AE9}"/>
              </a:ext>
            </a:extLst>
          </p:cNvPr>
          <p:cNvSpPr/>
          <p:nvPr/>
        </p:nvSpPr>
        <p:spPr>
          <a:xfrm>
            <a:off x="9829514" y="2243888"/>
            <a:ext cx="2153880" cy="513000"/>
          </a:xfrm>
          <a:prstGeom prst="rect">
            <a:avLst/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de-DE" spc="-1">
                <a:solidFill>
                  <a:srgbClr val="000000"/>
                </a:solidFill>
                <a:latin typeface="Calibri"/>
              </a:rPr>
              <a:t>11. Klasse</a:t>
            </a:r>
          </a:p>
        </p:txBody>
      </p:sp>
      <p:sp>
        <p:nvSpPr>
          <p:cNvPr id="21" name="CustomShape 22">
            <a:extLst>
              <a:ext uri="{FF2B5EF4-FFF2-40B4-BE49-F238E27FC236}">
                <a16:creationId xmlns:a16="http://schemas.microsoft.com/office/drawing/2014/main" id="{525FA8CD-EFFA-4170-9E4A-880DF2D55FA8}"/>
              </a:ext>
            </a:extLst>
          </p:cNvPr>
          <p:cNvSpPr/>
          <p:nvPr/>
        </p:nvSpPr>
        <p:spPr>
          <a:xfrm>
            <a:off x="10813754" y="3351968"/>
            <a:ext cx="371520" cy="1850400"/>
          </a:xfrm>
          <a:prstGeom prst="upArrow">
            <a:avLst>
              <a:gd name="adj1" fmla="val 50000"/>
              <a:gd name="adj2" fmla="val 50000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</p:sp>
      <p:sp>
        <p:nvSpPr>
          <p:cNvPr id="22" name="CustomShape 23">
            <a:extLst>
              <a:ext uri="{FF2B5EF4-FFF2-40B4-BE49-F238E27FC236}">
                <a16:creationId xmlns:a16="http://schemas.microsoft.com/office/drawing/2014/main" id="{1FE9F7E2-8D13-4DC5-B036-7875AD359A47}"/>
              </a:ext>
            </a:extLst>
          </p:cNvPr>
          <p:cNvSpPr/>
          <p:nvPr/>
        </p:nvSpPr>
        <p:spPr>
          <a:xfrm>
            <a:off x="7671674" y="3920768"/>
            <a:ext cx="371520" cy="1281960"/>
          </a:xfrm>
          <a:prstGeom prst="upArrow">
            <a:avLst>
              <a:gd name="adj1" fmla="val 50000"/>
              <a:gd name="adj2" fmla="val 50000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</p:sp>
      <p:sp>
        <p:nvSpPr>
          <p:cNvPr id="23" name="CustomShape 24">
            <a:extLst>
              <a:ext uri="{FF2B5EF4-FFF2-40B4-BE49-F238E27FC236}">
                <a16:creationId xmlns:a16="http://schemas.microsoft.com/office/drawing/2014/main" id="{4F132158-27A5-4A8E-BCEE-5B6712764B4E}"/>
              </a:ext>
            </a:extLst>
          </p:cNvPr>
          <p:cNvSpPr/>
          <p:nvPr/>
        </p:nvSpPr>
        <p:spPr>
          <a:xfrm>
            <a:off x="5008754" y="4459328"/>
            <a:ext cx="371520" cy="740520"/>
          </a:xfrm>
          <a:prstGeom prst="upArrow">
            <a:avLst>
              <a:gd name="adj1" fmla="val 50000"/>
              <a:gd name="adj2" fmla="val 50000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</p:sp>
      <p:sp>
        <p:nvSpPr>
          <p:cNvPr id="24" name="CustomShape 9">
            <a:extLst>
              <a:ext uri="{FF2B5EF4-FFF2-40B4-BE49-F238E27FC236}">
                <a16:creationId xmlns:a16="http://schemas.microsoft.com/office/drawing/2014/main" id="{ECEDE630-CA7D-4F20-82F7-0490F03EF376}"/>
              </a:ext>
            </a:extLst>
          </p:cNvPr>
          <p:cNvSpPr/>
          <p:nvPr/>
        </p:nvSpPr>
        <p:spPr>
          <a:xfrm>
            <a:off x="3110834" y="1481768"/>
            <a:ext cx="8872920" cy="513000"/>
          </a:xfrm>
          <a:prstGeom prst="rect">
            <a:avLst/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de-DE" b="1" spc="-1" dirty="0">
                <a:solidFill>
                  <a:srgbClr val="000000"/>
                </a:solidFill>
                <a:latin typeface="Calibri"/>
              </a:rPr>
              <a:t>Mittlerer Schulabschluss</a:t>
            </a:r>
          </a:p>
        </p:txBody>
      </p:sp>
      <p:sp>
        <p:nvSpPr>
          <p:cNvPr id="25" name="CustomShape 26">
            <a:extLst>
              <a:ext uri="{FF2B5EF4-FFF2-40B4-BE49-F238E27FC236}">
                <a16:creationId xmlns:a16="http://schemas.microsoft.com/office/drawing/2014/main" id="{FA4640A8-301A-4F7A-9806-CAFB295919CB}"/>
              </a:ext>
            </a:extLst>
          </p:cNvPr>
          <p:cNvSpPr/>
          <p:nvPr/>
        </p:nvSpPr>
        <p:spPr>
          <a:xfrm>
            <a:off x="1422074" y="5199488"/>
            <a:ext cx="1014840" cy="1159200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WOHER?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26" name="CustomShape 27">
            <a:extLst>
              <a:ext uri="{FF2B5EF4-FFF2-40B4-BE49-F238E27FC236}">
                <a16:creationId xmlns:a16="http://schemas.microsoft.com/office/drawing/2014/main" id="{12F1243D-23CB-40C1-B233-C18AE14EFFBC}"/>
              </a:ext>
            </a:extLst>
          </p:cNvPr>
          <p:cNvSpPr/>
          <p:nvPr/>
        </p:nvSpPr>
        <p:spPr>
          <a:xfrm>
            <a:off x="1417394" y="2228048"/>
            <a:ext cx="1019520" cy="2808360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Hans-Böckler-Schule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27" name="CustomShape 28">
            <a:extLst>
              <a:ext uri="{FF2B5EF4-FFF2-40B4-BE49-F238E27FC236}">
                <a16:creationId xmlns:a16="http://schemas.microsoft.com/office/drawing/2014/main" id="{35C96D54-5A9C-49CF-B8AB-489D716708A3}"/>
              </a:ext>
            </a:extLst>
          </p:cNvPr>
          <p:cNvSpPr/>
          <p:nvPr/>
        </p:nvSpPr>
        <p:spPr>
          <a:xfrm>
            <a:off x="1428194" y="1486088"/>
            <a:ext cx="1009080" cy="508680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ZIEL: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28" name="CustomShape 14">
            <a:extLst>
              <a:ext uri="{FF2B5EF4-FFF2-40B4-BE49-F238E27FC236}">
                <a16:creationId xmlns:a16="http://schemas.microsoft.com/office/drawing/2014/main" id="{48E300F4-78A7-4DF5-BB7B-377CB55831BC}"/>
              </a:ext>
            </a:extLst>
          </p:cNvPr>
          <p:cNvSpPr/>
          <p:nvPr/>
        </p:nvSpPr>
        <p:spPr>
          <a:xfrm>
            <a:off x="3820754" y="4486736"/>
            <a:ext cx="982800" cy="513001"/>
          </a:xfrm>
          <a:prstGeom prst="rect">
            <a:avLst/>
          </a:prstGeom>
          <a:noFill/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de-DE" sz="1800" b="0" strike="noStrike" spc="-1" dirty="0">
                <a:latin typeface="Calibri"/>
              </a:rPr>
              <a:t>6. Klasse</a:t>
            </a:r>
            <a:endParaRPr lang="de-DE" sz="1800" b="0" strike="noStrike" spc="-1" dirty="0">
              <a:latin typeface="Arial"/>
            </a:endParaRPr>
          </a:p>
        </p:txBody>
      </p:sp>
      <p:sp>
        <p:nvSpPr>
          <p:cNvPr id="29" name="CustomShape 25">
            <a:extLst>
              <a:ext uri="{FF2B5EF4-FFF2-40B4-BE49-F238E27FC236}">
                <a16:creationId xmlns:a16="http://schemas.microsoft.com/office/drawing/2014/main" id="{64C64F66-E87C-49A2-AE11-89577129D4A0}"/>
              </a:ext>
            </a:extLst>
          </p:cNvPr>
          <p:cNvSpPr/>
          <p:nvPr/>
        </p:nvSpPr>
        <p:spPr>
          <a:xfrm>
            <a:off x="4220714" y="4964760"/>
            <a:ext cx="286560" cy="234728"/>
          </a:xfrm>
          <a:prstGeom prst="upArrow">
            <a:avLst>
              <a:gd name="adj1" fmla="val 50000"/>
              <a:gd name="adj2" fmla="val 50000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</p:sp>
      <p:sp>
        <p:nvSpPr>
          <p:cNvPr id="30" name="CustomShape 6">
            <a:extLst>
              <a:ext uri="{FF2B5EF4-FFF2-40B4-BE49-F238E27FC236}">
                <a16:creationId xmlns:a16="http://schemas.microsoft.com/office/drawing/2014/main" id="{22F4BC4E-342F-49D5-851A-8767BFA088EF}"/>
              </a:ext>
            </a:extLst>
          </p:cNvPr>
          <p:cNvSpPr/>
          <p:nvPr/>
        </p:nvSpPr>
        <p:spPr>
          <a:xfrm>
            <a:off x="3216208" y="5210450"/>
            <a:ext cx="2634840" cy="513000"/>
          </a:xfrm>
          <a:prstGeom prst="rect">
            <a:avLst/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de-DE" spc="-1" dirty="0">
                <a:solidFill>
                  <a:srgbClr val="000000"/>
                </a:solidFill>
                <a:latin typeface="Calibri"/>
              </a:rPr>
              <a:t>Mittelschule: Kl. 5,6 + 7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2D32422-3E6F-4BCE-BBA3-3A5C9FCBA4E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51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790"/>
    </mc:Choice>
    <mc:Fallback xmlns="">
      <p:transition spd="slow" advTm="100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8" grpId="0" animBg="1"/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7C0FCED3-0849-487D-B26C-CE1480A56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7950" y="207963"/>
            <a:ext cx="10515600" cy="503237"/>
          </a:xfrm>
        </p:spPr>
        <p:txBody>
          <a:bodyPr>
            <a:normAutofit fontScale="90000"/>
          </a:bodyPr>
          <a:lstStyle/>
          <a:p>
            <a:r>
              <a:rPr lang="de-DE" dirty="0"/>
              <a:t>Wirtschaftsschule ab 6. Klasse</a:t>
            </a:r>
          </a:p>
        </p:txBody>
      </p:sp>
      <p:sp>
        <p:nvSpPr>
          <p:cNvPr id="5" name="TextShape 2">
            <a:extLst>
              <a:ext uri="{FF2B5EF4-FFF2-40B4-BE49-F238E27FC236}">
                <a16:creationId xmlns:a16="http://schemas.microsoft.com/office/drawing/2014/main" id="{0FD32237-7400-403C-85CC-3CFB2BA0193D}"/>
              </a:ext>
            </a:extLst>
          </p:cNvPr>
          <p:cNvSpPr txBox="1"/>
          <p:nvPr/>
        </p:nvSpPr>
        <p:spPr>
          <a:xfrm>
            <a:off x="873693" y="2299925"/>
            <a:ext cx="9754745" cy="99406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25000" lnSpcReduction="20000"/>
          </a:bodyPr>
          <a:lstStyle/>
          <a:p>
            <a:pPr marL="180000">
              <a:lnSpc>
                <a:spcPct val="120000"/>
              </a:lnSpc>
              <a:spcBef>
                <a:spcPts val="600"/>
              </a:spcBef>
              <a:buClr>
                <a:srgbClr val="00963E"/>
              </a:buClr>
              <a:buFont typeface="Arial" panose="020B0604020202020204" pitchFamily="34" charset="0"/>
              <a:buChar char="•"/>
            </a:pPr>
            <a:r>
              <a:rPr lang="de-DE" sz="9600" b="1" spc="-1" dirty="0">
                <a:solidFill>
                  <a:srgbClr val="00963E"/>
                </a:solidFill>
              </a:rPr>
              <a:t>   Wiederholung der </a:t>
            </a:r>
            <a:r>
              <a:rPr lang="de-DE" sz="9600" b="1" spc="-1" dirty="0" err="1">
                <a:solidFill>
                  <a:srgbClr val="00963E"/>
                </a:solidFill>
              </a:rPr>
              <a:t>Jgst</a:t>
            </a:r>
            <a:r>
              <a:rPr lang="de-DE" sz="9600" b="1" spc="-1" dirty="0">
                <a:solidFill>
                  <a:srgbClr val="00963E"/>
                </a:solidFill>
              </a:rPr>
              <a:t>. kann fast immer vermieden werden:</a:t>
            </a:r>
            <a:br>
              <a:rPr lang="de-DE" sz="5100" dirty="0"/>
            </a:br>
            <a:r>
              <a:rPr lang="de-DE" sz="5100" dirty="0"/>
              <a:t>       </a:t>
            </a:r>
            <a:r>
              <a:rPr lang="de-DE" sz="8000" dirty="0"/>
              <a:t>5`er in Französisch, Latein, Chemie, Physik oder Biologie zählen nicht!</a:t>
            </a:r>
          </a:p>
          <a:p>
            <a:pPr marL="180000">
              <a:lnSpc>
                <a:spcPct val="120000"/>
              </a:lnSpc>
              <a:buClr>
                <a:srgbClr val="00963E"/>
              </a:buClr>
            </a:pPr>
            <a:r>
              <a:rPr lang="de-DE" sz="8000" dirty="0"/>
              <a:t>     Für das Vorrücken zählen nur die Fächer der Wirtschaftsschule.</a:t>
            </a:r>
            <a:endParaRPr lang="de-DE" sz="8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8D75D0A-0D1D-4A23-B54D-6F0FDCA01F62}"/>
              </a:ext>
            </a:extLst>
          </p:cNvPr>
          <p:cNvSpPr txBox="1"/>
          <p:nvPr/>
        </p:nvSpPr>
        <p:spPr>
          <a:xfrm>
            <a:off x="1114605" y="4094674"/>
            <a:ext cx="10227472" cy="820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240">
              <a:lnSpc>
                <a:spcPct val="110000"/>
              </a:lnSpc>
              <a:spcBef>
                <a:spcPts val="1001"/>
              </a:spcBef>
              <a:buClr>
                <a:srgbClr val="00963E"/>
              </a:buClr>
              <a:buFont typeface="Arial"/>
              <a:buChar char="•"/>
            </a:pPr>
            <a:r>
              <a:rPr lang="de-DE" sz="2400" b="1" spc="-1" dirty="0">
                <a:solidFill>
                  <a:srgbClr val="00963E"/>
                </a:solidFill>
              </a:rPr>
              <a:t>Es muss nichts nachgelernt werden:</a:t>
            </a:r>
            <a:br>
              <a:rPr lang="de-DE" spc="-1" dirty="0">
                <a:solidFill>
                  <a:srgbClr val="000000"/>
                </a:solidFill>
              </a:rPr>
            </a:br>
            <a:r>
              <a:rPr lang="de-DE" sz="2000" spc="-1" dirty="0">
                <a:solidFill>
                  <a:srgbClr val="000000"/>
                </a:solidFill>
              </a:rPr>
              <a:t>Echter Neubeginn (auch in den Wirtschaftsfächern) mit der Aufnahme in neugebildete Klassen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9B30AEF-757F-464F-8177-48B1BE43150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309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15"/>
    </mc:Choice>
    <mc:Fallback xmlns="">
      <p:transition spd="slow" advTm="39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e 3"/>
          <p:cNvGraphicFramePr>
            <a:graphicFrameLocks noGrp="1"/>
          </p:cNvGraphicFramePr>
          <p:nvPr>
            <p:extLst/>
          </p:nvPr>
        </p:nvGraphicFramePr>
        <p:xfrm>
          <a:off x="2207568" y="1412777"/>
          <a:ext cx="8352928" cy="4976771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8100000" algn="bl">
                    <a:srgbClr val="000000">
                      <a:alpha val="43000"/>
                    </a:srgbClr>
                  </a:outerShdw>
                </a:effectLst>
                <a:tableStyleId>{2D5ABB26-0587-4C30-8999-92F81FD0307C}</a:tableStyleId>
              </a:tblPr>
              <a:tblGrid>
                <a:gridCol w="4392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60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29891"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>
                          <a:effectLst/>
                          <a:latin typeface="Geogrotesque SemiBold Italic"/>
                        </a:rPr>
                        <a:t>Allgemeinbildende Fächer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4000">
                          <a:srgbClr val="77B86B"/>
                        </a:gs>
                        <a:gs pos="0">
                          <a:srgbClr val="50B278"/>
                        </a:gs>
                        <a:gs pos="48000">
                          <a:schemeClr val="accent3">
                            <a:lumMod val="97000"/>
                            <a:lumOff val="3000"/>
                          </a:schemeClr>
                        </a:gs>
                        <a:gs pos="100000">
                          <a:srgbClr val="50B278"/>
                        </a:gs>
                      </a:gsLst>
                      <a:lin ang="81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>
                          <a:effectLst/>
                          <a:latin typeface="Geogrotesque SemiBold Italic"/>
                        </a:rPr>
                        <a:t>Berufsbildende Fächer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4000">
                          <a:srgbClr val="77B86B"/>
                        </a:gs>
                        <a:gs pos="0">
                          <a:srgbClr val="50B278"/>
                        </a:gs>
                        <a:gs pos="48000">
                          <a:schemeClr val="accent3">
                            <a:lumMod val="97000"/>
                            <a:lumOff val="3000"/>
                          </a:schemeClr>
                        </a:gs>
                        <a:gs pos="100000">
                          <a:srgbClr val="50B278"/>
                        </a:gs>
                      </a:gsLst>
                      <a:lin ang="81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85564">
                <a:tc>
                  <a:txBody>
                    <a:bodyPr/>
                    <a:lstStyle/>
                    <a:p>
                      <a:pPr marL="365125" marR="0" lvl="0" indent="-255588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Tx/>
                        <a:buNone/>
                        <a:tabLst/>
                        <a:defRPr/>
                      </a:pPr>
                      <a:r>
                        <a:rPr kumimoji="0" lang="de-DE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Geogrotesque SemiBold Italic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pPr marL="365125" marR="0" lvl="0" indent="-255588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Tx/>
                        <a:buNone/>
                        <a:tabLst/>
                        <a:defRPr/>
                      </a:pPr>
                      <a:r>
                        <a:rPr kumimoji="0" lang="de-DE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Geogrotesque SemiBold Italic"/>
                          <a:ea typeface="+mn-ea"/>
                          <a:cs typeface="+mn-cs"/>
                        </a:rPr>
                        <a:t>   - Deutsch, Englisch</a:t>
                      </a:r>
                    </a:p>
                    <a:p>
                      <a:pPr marL="365125" marR="0" lvl="0" indent="-255588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Tx/>
                        <a:buNone/>
                        <a:tabLst/>
                        <a:defRPr/>
                      </a:pPr>
                      <a:endParaRPr kumimoji="0" lang="de-DE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Geogrotesque SemiBold Italic"/>
                        <a:ea typeface="+mn-ea"/>
                        <a:cs typeface="+mn-cs"/>
                      </a:endParaRPr>
                    </a:p>
                    <a:p>
                      <a:pPr marL="365125" marR="0" lvl="0" indent="-255588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Tx/>
                        <a:buNone/>
                        <a:tabLst/>
                        <a:defRPr/>
                      </a:pPr>
                      <a:r>
                        <a:rPr kumimoji="0" lang="de-DE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Geogrotesque SemiBold Italic"/>
                          <a:ea typeface="+mn-ea"/>
                          <a:cs typeface="+mn-cs"/>
                        </a:rPr>
                        <a:t>   - Mathematik (in der Abschluss-</a:t>
                      </a:r>
                    </a:p>
                    <a:p>
                      <a:pPr marL="365125" marR="0" lvl="0" indent="-255588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Tx/>
                        <a:buNone/>
                        <a:tabLst/>
                        <a:defRPr/>
                      </a:pPr>
                      <a:r>
                        <a:rPr kumimoji="0" lang="de-DE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Geogrotesque SemiBold Italic"/>
                          <a:ea typeface="+mn-ea"/>
                          <a:cs typeface="+mn-cs"/>
                        </a:rPr>
                        <a:t>     </a:t>
                      </a:r>
                      <a:r>
                        <a:rPr kumimoji="0" lang="de-DE" sz="2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Geogrotesque SemiBold Italic"/>
                          <a:ea typeface="+mn-ea"/>
                          <a:cs typeface="+mn-cs"/>
                        </a:rPr>
                        <a:t>prüfung</a:t>
                      </a:r>
                      <a:r>
                        <a:rPr kumimoji="0" lang="de-DE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Geogrotesque SemiBold Italic"/>
                          <a:ea typeface="+mn-ea"/>
                          <a:cs typeface="+mn-cs"/>
                        </a:rPr>
                        <a:t> abwählbar)</a:t>
                      </a:r>
                    </a:p>
                    <a:p>
                      <a:pPr marL="365125" marR="0" lvl="0" indent="-255588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Tx/>
                        <a:buNone/>
                        <a:tabLst/>
                        <a:defRPr/>
                      </a:pPr>
                      <a:endParaRPr kumimoji="0" lang="de-DE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Geogrotesque SemiBold Italic"/>
                        <a:ea typeface="+mn-ea"/>
                        <a:cs typeface="+mn-cs"/>
                      </a:endParaRPr>
                    </a:p>
                    <a:p>
                      <a:pPr marL="365125" marR="0" lvl="0" indent="-255588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Tx/>
                        <a:buNone/>
                        <a:tabLst/>
                        <a:defRPr/>
                      </a:pPr>
                      <a:r>
                        <a:rPr kumimoji="0" lang="de-DE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Geogrotesque SemiBold Italic"/>
                          <a:ea typeface="+mn-ea"/>
                          <a:cs typeface="+mn-cs"/>
                        </a:rPr>
                        <a:t>   - Geschichte/Sozialkunde</a:t>
                      </a:r>
                    </a:p>
                    <a:p>
                      <a:pPr marL="365125" marR="0" lvl="0" indent="-255588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Tx/>
                        <a:buNone/>
                        <a:tabLst/>
                        <a:defRPr/>
                      </a:pPr>
                      <a:endParaRPr kumimoji="0" lang="de-DE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Geogrotesque SemiBold Italic"/>
                        <a:ea typeface="+mn-ea"/>
                        <a:cs typeface="+mn-cs"/>
                      </a:endParaRPr>
                    </a:p>
                    <a:p>
                      <a:pPr marL="365125" marR="0" lvl="0" indent="-255588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Tx/>
                        <a:buNone/>
                        <a:tabLst/>
                        <a:defRPr/>
                      </a:pPr>
                      <a:r>
                        <a:rPr kumimoji="0" lang="de-DE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Geogrotesque SemiBold Italic"/>
                          <a:ea typeface="+mn-ea"/>
                          <a:cs typeface="+mn-cs"/>
                        </a:rPr>
                        <a:t>   - Mensch und Umwelt</a:t>
                      </a:r>
                    </a:p>
                    <a:p>
                      <a:pPr marL="365125" marR="0" lvl="0" indent="-255588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Tx/>
                        <a:buNone/>
                        <a:tabLst/>
                        <a:defRPr/>
                      </a:pPr>
                      <a:endParaRPr kumimoji="0" lang="de-DE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Geogrotesque SemiBold Italic"/>
                        <a:ea typeface="+mn-ea"/>
                        <a:cs typeface="+mn-cs"/>
                      </a:endParaRPr>
                    </a:p>
                    <a:p>
                      <a:pPr marL="365125" marR="0" lvl="0" indent="-255588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Tx/>
                        <a:buNone/>
                        <a:tabLst/>
                        <a:defRPr/>
                      </a:pPr>
                      <a:r>
                        <a:rPr kumimoji="0" lang="de-DE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Geogrotesque SemiBold Italic"/>
                          <a:ea typeface="+mn-ea"/>
                          <a:cs typeface="+mn-cs"/>
                        </a:rPr>
                        <a:t>   - Religion, Sport, Musik</a:t>
                      </a:r>
                      <a:endParaRPr lang="de-DE" sz="2000" dirty="0">
                        <a:latin typeface="Geogrotesque SemiBold Italic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5125" marR="0" lvl="0" indent="-255588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Tx/>
                        <a:buNone/>
                        <a:tabLst/>
                        <a:defRPr/>
                      </a:pPr>
                      <a:r>
                        <a:rPr kumimoji="0" lang="de-DE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Geogrotesque SemiBold Italic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pPr marL="365125" marR="0" lvl="0" indent="-255588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Tx/>
                        <a:buNone/>
                        <a:tabLst/>
                        <a:defRPr/>
                      </a:pPr>
                      <a:r>
                        <a:rPr kumimoji="0" lang="de-DE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Geogrotesque SemiBold Italic"/>
                          <a:ea typeface="+mn-ea"/>
                          <a:cs typeface="+mn-cs"/>
                        </a:rPr>
                        <a:t>   - Übungsunternehmen </a:t>
                      </a:r>
                    </a:p>
                    <a:p>
                      <a:pPr marL="365125" marR="0" lvl="0" indent="-255588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Tx/>
                        <a:buNone/>
                        <a:tabLst/>
                        <a:defRPr/>
                      </a:pPr>
                      <a:r>
                        <a:rPr kumimoji="0" lang="de-DE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Geogrotesque SemiBold Italic"/>
                          <a:ea typeface="+mn-ea"/>
                          <a:cs typeface="+mn-cs"/>
                        </a:rPr>
                        <a:t>     </a:t>
                      </a:r>
                      <a:r>
                        <a:rPr kumimoji="0" lang="de-DE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Geogrotesque SemiBold Italic"/>
                          <a:ea typeface="+mn-ea"/>
                          <a:cs typeface="+mn-cs"/>
                        </a:rPr>
                        <a:t>(anstatt Mathe in der AP möglich)</a:t>
                      </a:r>
                    </a:p>
                    <a:p>
                      <a:pPr marL="365125" marR="0" lvl="0" indent="-255588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Tx/>
                        <a:buNone/>
                        <a:tabLst/>
                        <a:defRPr/>
                      </a:pPr>
                      <a:endParaRPr kumimoji="0" lang="de-DE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Geogrotesque SemiBold Italic"/>
                        <a:ea typeface="+mn-ea"/>
                        <a:cs typeface="+mn-cs"/>
                      </a:endParaRPr>
                    </a:p>
                    <a:p>
                      <a:pPr marL="365125" marR="0" lvl="0" indent="-255588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Tx/>
                        <a:buNone/>
                        <a:tabLst/>
                        <a:defRPr/>
                      </a:pPr>
                      <a:r>
                        <a:rPr kumimoji="0" lang="de-DE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Geogrotesque SemiBold Italic"/>
                          <a:ea typeface="+mn-ea"/>
                          <a:cs typeface="+mn-cs"/>
                        </a:rPr>
                        <a:t>	- Betriebswirtschaftliche</a:t>
                      </a:r>
                    </a:p>
                    <a:p>
                      <a:pPr marL="365125" marR="0" lvl="0" indent="-255588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Tx/>
                        <a:buNone/>
                        <a:tabLst/>
                        <a:defRPr/>
                      </a:pPr>
                      <a:r>
                        <a:rPr kumimoji="0" lang="de-DE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Geogrotesque SemiBold Italic"/>
                          <a:ea typeface="+mn-ea"/>
                          <a:cs typeface="+mn-cs"/>
                        </a:rPr>
                        <a:t>      Steuerung und Kontrolle</a:t>
                      </a:r>
                    </a:p>
                    <a:p>
                      <a:pPr marL="365125" marR="0" lvl="0" indent="-255588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Tx/>
                        <a:buNone/>
                        <a:tabLst/>
                        <a:defRPr/>
                      </a:pPr>
                      <a:endParaRPr kumimoji="0" lang="de-DE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Geogrotesque SemiBold Italic"/>
                        <a:ea typeface="+mn-ea"/>
                        <a:cs typeface="+mn-cs"/>
                      </a:endParaRPr>
                    </a:p>
                    <a:p>
                      <a:pPr marL="365125" marR="0" lvl="0" indent="-255588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Tx/>
                        <a:buNone/>
                        <a:tabLst/>
                        <a:defRPr/>
                      </a:pPr>
                      <a:r>
                        <a:rPr kumimoji="0" lang="de-DE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Geogrotesque SemiBold Italic"/>
                          <a:ea typeface="+mn-ea"/>
                          <a:cs typeface="+mn-cs"/>
                        </a:rPr>
                        <a:t>	- Informationsverarbeitung</a:t>
                      </a:r>
                    </a:p>
                    <a:p>
                      <a:pPr marL="365125" marR="0" lvl="0" indent="-255588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Tx/>
                        <a:buNone/>
                        <a:tabLst/>
                        <a:defRPr/>
                      </a:pPr>
                      <a:endParaRPr kumimoji="0" lang="de-DE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Geogrotesque SemiBold Italic"/>
                        <a:ea typeface="+mn-ea"/>
                        <a:cs typeface="+mn-cs"/>
                      </a:endParaRPr>
                    </a:p>
                    <a:p>
                      <a:pPr marL="365125" marR="0" lvl="0" indent="-255588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Tx/>
                        <a:buNone/>
                        <a:tabLst/>
                        <a:defRPr/>
                      </a:pPr>
                      <a:r>
                        <a:rPr kumimoji="0" lang="de-DE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Geogrotesque SemiBold Italic"/>
                          <a:ea typeface="+mn-ea"/>
                          <a:cs typeface="+mn-cs"/>
                        </a:rPr>
                        <a:t>	- Business English </a:t>
                      </a:r>
                    </a:p>
                    <a:p>
                      <a:pPr marL="365125" marR="0" lvl="0" indent="-255588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Tx/>
                        <a:buNone/>
                        <a:tabLst/>
                        <a:defRPr/>
                      </a:pPr>
                      <a:endParaRPr kumimoji="0" lang="de-DE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Geogrotesque SemiBold Italic"/>
                        <a:ea typeface="+mn-ea"/>
                        <a:cs typeface="+mn-cs"/>
                      </a:endParaRPr>
                    </a:p>
                    <a:p>
                      <a:pPr marL="365125" marR="0" lvl="0" indent="-255588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Tx/>
                        <a:buNone/>
                        <a:tabLst/>
                        <a:defRPr/>
                      </a:pPr>
                      <a:r>
                        <a:rPr kumimoji="0" lang="de-DE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Geogrotesque SemiBold Italic"/>
                          <a:ea typeface="+mn-ea"/>
                          <a:cs typeface="+mn-cs"/>
                        </a:rPr>
                        <a:t>    - Wirtschaftsgeographie</a:t>
                      </a:r>
                    </a:p>
                    <a:p>
                      <a:pPr algn="l"/>
                      <a:endParaRPr lang="de-DE" sz="2000" dirty="0">
                        <a:latin typeface="Geogrotesque SemiBold Italic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extfeld 1"/>
          <p:cNvSpPr txBox="1"/>
          <p:nvPr/>
        </p:nvSpPr>
        <p:spPr>
          <a:xfrm>
            <a:off x="3071664" y="260649"/>
            <a:ext cx="3636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339966"/>
                </a:solidFill>
              </a:rPr>
              <a:t>Unsere Unterrichtsfächer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0A1158C-4C42-41F2-8882-69F1384F46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77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65"/>
    </mc:Choice>
    <mc:Fallback xmlns="">
      <p:transition spd="slow" advTm="14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2"/>
          <p:cNvSpPr txBox="1">
            <a:spLocks/>
          </p:cNvSpPr>
          <p:nvPr/>
        </p:nvSpPr>
        <p:spPr>
          <a:xfrm>
            <a:off x="958162" y="1902066"/>
            <a:ext cx="8749480" cy="72007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  <a:defRPr/>
            </a:pPr>
            <a:r>
              <a:rPr lang="de-DE" altLang="de-DE" sz="2400" dirty="0">
                <a:latin typeface="Calibri" panose="020F0502020204030204" pitchFamily="34" charset="0"/>
              </a:rPr>
              <a:t>  Der Unterricht, vor allem im Übungsunternehmen und in BSK, </a:t>
            </a:r>
          </a:p>
          <a:p>
            <a:pPr marL="0" indent="0">
              <a:buNone/>
              <a:defRPr/>
            </a:pPr>
            <a:r>
              <a:rPr lang="de-DE" altLang="de-DE" sz="2400" dirty="0">
                <a:latin typeface="Calibri" panose="020F0502020204030204" pitchFamily="34" charset="0"/>
              </a:rPr>
              <a:t>      steht für eine praxisnahe Schulbildung</a:t>
            </a:r>
            <a:endParaRPr lang="de-DE" altLang="de-DE" sz="2000" dirty="0">
              <a:latin typeface="Calibri" panose="020F0502020204030204" pitchFamily="34" charset="0"/>
            </a:endParaRPr>
          </a:p>
          <a:p>
            <a:pPr>
              <a:defRPr/>
            </a:pPr>
            <a:endParaRPr lang="de-DE" altLang="de-DE" sz="2000" dirty="0">
              <a:latin typeface="Calibri" panose="020F050202020403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964786" y="2786759"/>
            <a:ext cx="70567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de-DE" altLang="de-DE" sz="2200" dirty="0">
                <a:solidFill>
                  <a:prstClr val="black"/>
                </a:solidFill>
                <a:latin typeface="Calibri" panose="020F0502020204030204" pitchFamily="34" charset="0"/>
              </a:rPr>
              <a:t>Enge Kooperation mit Unternehmen („Paten“) vor Ort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964786" y="3559656"/>
            <a:ext cx="81331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de-DE" altLang="de-DE" sz="2200" dirty="0">
                <a:solidFill>
                  <a:prstClr val="black"/>
                </a:solidFill>
                <a:latin typeface="Calibri" panose="020F0502020204030204" pitchFamily="34" charset="0"/>
              </a:rPr>
              <a:t>Kleinere Klassen (im Übungsunternehmen und IV nochmals geteilt)   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984680" y="4366782"/>
            <a:ext cx="83529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de-DE" altLang="de-DE" sz="2200" dirty="0">
                <a:solidFill>
                  <a:prstClr val="black"/>
                </a:solidFill>
                <a:latin typeface="Calibri" panose="020F0502020204030204" pitchFamily="34" charset="0"/>
              </a:rPr>
              <a:t>Mathematik ist kein Pflichtfach in der Abschlussprüfung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984680" y="5133477"/>
            <a:ext cx="61926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de-DE" altLang="de-DE" sz="2200" dirty="0">
                <a:solidFill>
                  <a:prstClr val="black"/>
                </a:solidFill>
                <a:latin typeface="Calibri" panose="020F0502020204030204" pitchFamily="34" charset="0"/>
              </a:rPr>
              <a:t>Schüler haben die Option auf „</a:t>
            </a:r>
            <a:r>
              <a:rPr lang="de-DE" altLang="de-DE" sz="2200" dirty="0" err="1">
                <a:solidFill>
                  <a:prstClr val="black"/>
                </a:solidFill>
                <a:latin typeface="Calibri" panose="020F0502020204030204" pitchFamily="34" charset="0"/>
              </a:rPr>
              <a:t>Übu</a:t>
            </a:r>
            <a:r>
              <a:rPr lang="de-DE" altLang="de-DE" sz="2200" dirty="0">
                <a:solidFill>
                  <a:prstClr val="black"/>
                </a:solidFill>
                <a:latin typeface="Calibri" panose="020F0502020204030204" pitchFamily="34" charset="0"/>
              </a:rPr>
              <a:t> Bilingual“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984680" y="5811639"/>
            <a:ext cx="74888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de-DE" altLang="de-DE" sz="2200" dirty="0">
                <a:solidFill>
                  <a:prstClr val="black"/>
                </a:solidFill>
                <a:latin typeface="Calibri" panose="020F0502020204030204" pitchFamily="34" charset="0"/>
              </a:rPr>
              <a:t>und neu seit September 2019 die Fußballklasse</a:t>
            </a:r>
            <a:endParaRPr lang="de-DE" sz="2200" dirty="0">
              <a:solidFill>
                <a:prstClr val="black"/>
              </a:solidFill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2021A7B5-40AB-49B8-AD7E-6740A72D0F86}"/>
              </a:ext>
            </a:extLst>
          </p:cNvPr>
          <p:cNvSpPr txBox="1">
            <a:spLocks/>
          </p:cNvSpPr>
          <p:nvPr/>
        </p:nvSpPr>
        <p:spPr>
          <a:xfrm>
            <a:off x="1932139" y="330906"/>
            <a:ext cx="3809238" cy="503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00963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Unsere Vorteile</a:t>
            </a:r>
            <a:endParaRPr lang="de-DE" dirty="0"/>
          </a:p>
        </p:txBody>
      </p:sp>
      <p:pic>
        <p:nvPicPr>
          <p:cNvPr id="13" name="Grafik 3">
            <a:extLst>
              <a:ext uri="{FF2B5EF4-FFF2-40B4-BE49-F238E27FC236}">
                <a16:creationId xmlns:a16="http://schemas.microsoft.com/office/drawing/2014/main" id="{1FDF0D68-AE13-4E13-B2A9-CAFCACFB3983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0046340" y="1170482"/>
            <a:ext cx="1048320" cy="588960"/>
          </a:xfrm>
          <a:prstGeom prst="rect">
            <a:avLst/>
          </a:prstGeom>
          <a:ln>
            <a:noFill/>
          </a:ln>
        </p:spPr>
      </p:pic>
      <p:pic>
        <p:nvPicPr>
          <p:cNvPr id="14" name="Grafik 8">
            <a:extLst>
              <a:ext uri="{FF2B5EF4-FFF2-40B4-BE49-F238E27FC236}">
                <a16:creationId xmlns:a16="http://schemas.microsoft.com/office/drawing/2014/main" id="{BDA2DEFA-78D5-4B50-B017-65454D33D6B9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8945199" y="2149024"/>
            <a:ext cx="2754360" cy="911880"/>
          </a:xfrm>
          <a:prstGeom prst="rect">
            <a:avLst/>
          </a:prstGeom>
          <a:ln>
            <a:noFill/>
          </a:ln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5A220995-AF77-4151-AD6B-7B6C524DC6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27620" y="4558268"/>
            <a:ext cx="2391404" cy="681225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A3A25671-EFC6-430A-9891-83457A44BAEB}"/>
              </a:ext>
            </a:extLst>
          </p:cNvPr>
          <p:cNvSpPr txBox="1"/>
          <p:nvPr/>
        </p:nvSpPr>
        <p:spPr>
          <a:xfrm>
            <a:off x="9337608" y="5195032"/>
            <a:ext cx="25190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b="1" dirty="0" err="1">
                <a:solidFill>
                  <a:srgbClr val="00B050"/>
                </a:solidFill>
              </a:rPr>
              <a:t>Golbal</a:t>
            </a:r>
            <a:r>
              <a:rPr lang="de-DE" b="1" dirty="0">
                <a:solidFill>
                  <a:srgbClr val="00B050"/>
                </a:solidFill>
              </a:rPr>
              <a:t> Insurance GmbH</a:t>
            </a:r>
          </a:p>
        </p:txBody>
      </p:sp>
      <p:pic>
        <p:nvPicPr>
          <p:cNvPr id="17" name="Grafik 7">
            <a:extLst>
              <a:ext uri="{FF2B5EF4-FFF2-40B4-BE49-F238E27FC236}">
                <a16:creationId xmlns:a16="http://schemas.microsoft.com/office/drawing/2014/main" id="{DE616094-7F9B-4378-B811-5A6266280337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9515340" y="3370068"/>
            <a:ext cx="1885320" cy="904680"/>
          </a:xfrm>
          <a:prstGeom prst="rect">
            <a:avLst/>
          </a:prstGeom>
          <a:ln>
            <a:noFill/>
          </a:ln>
        </p:spPr>
      </p:pic>
      <p:pic>
        <p:nvPicPr>
          <p:cNvPr id="18" name="Grafik 4">
            <a:extLst>
              <a:ext uri="{FF2B5EF4-FFF2-40B4-BE49-F238E27FC236}">
                <a16:creationId xmlns:a16="http://schemas.microsoft.com/office/drawing/2014/main" id="{C1FEA34E-47AE-4AE5-9D88-2CB9C52B1EF4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9515340" y="5772112"/>
            <a:ext cx="2110320" cy="731520"/>
          </a:xfrm>
          <a:prstGeom prst="rect">
            <a:avLst/>
          </a:prstGeom>
          <a:ln>
            <a:noFill/>
          </a:ln>
        </p:spPr>
      </p:pic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7E7BCE2A-5F69-4188-9E0B-02C1154DFAC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61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294"/>
    </mc:Choice>
    <mc:Fallback xmlns="">
      <p:transition spd="slow" advTm="85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4" grpId="0"/>
      <p:bldP spid="2" grpId="0"/>
      <p:bldP spid="3" grpId="0"/>
      <p:bldP spid="6" grpId="0"/>
      <p:bldP spid="8" grpId="0"/>
      <p:bldP spid="9" grpId="0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Inhaltsplatzhalter 1"/>
          <p:cNvSpPr>
            <a:spLocks noGrp="1"/>
          </p:cNvSpPr>
          <p:nvPr>
            <p:ph idx="1"/>
          </p:nvPr>
        </p:nvSpPr>
        <p:spPr>
          <a:xfrm>
            <a:off x="1841026" y="2475653"/>
            <a:ext cx="8373244" cy="57360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de-DE" altLang="de-D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Von der 7.- 10. Klasse: 2 Stunden Fußball pro Woche zusätzlich</a:t>
            </a:r>
          </a:p>
          <a:p>
            <a:pPr>
              <a:defRPr/>
            </a:pPr>
            <a:endParaRPr lang="de-DE" altLang="de-DE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endParaRPr lang="de-DE" altLang="de-DE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tel 2">
            <a:extLst/>
          </p:cNvPr>
          <p:cNvSpPr>
            <a:spLocks noGrp="1"/>
          </p:cNvSpPr>
          <p:nvPr>
            <p:ph type="title"/>
          </p:nvPr>
        </p:nvSpPr>
        <p:spPr>
          <a:xfrm>
            <a:off x="2783632" y="116632"/>
            <a:ext cx="4096890" cy="783986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3200" dirty="0">
                <a:latin typeface="Calibri" panose="020F0502020204030204" pitchFamily="34" charset="0"/>
                <a:cs typeface="Calibri" panose="020F0502020204030204" pitchFamily="34" charset="0"/>
              </a:rPr>
              <a:t>Die HBS-Fußballklasse</a:t>
            </a:r>
          </a:p>
        </p:txBody>
      </p:sp>
      <p:pic>
        <p:nvPicPr>
          <p:cNvPr id="225284" name="Grafik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198" y="1658795"/>
            <a:ext cx="511175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285" name="Grafik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718" y="1548896"/>
            <a:ext cx="112395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286" name="Grafik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668" y="1693274"/>
            <a:ext cx="2232025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1851184" y="3167800"/>
            <a:ext cx="835292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de-DE" altLang="de-DE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Enge Kooperation mit der </a:t>
            </a:r>
            <a:r>
              <a:rPr lang="de-DE" altLang="de-DE" sz="24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SpVgg</a:t>
            </a:r>
            <a:r>
              <a:rPr lang="de-DE" altLang="de-DE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24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Greuther</a:t>
            </a:r>
            <a:r>
              <a:rPr lang="de-DE" altLang="de-DE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Fürth: Besuch von</a:t>
            </a:r>
          </a:p>
          <a:p>
            <a:pPr>
              <a:lnSpc>
                <a:spcPct val="90000"/>
              </a:lnSpc>
              <a:defRPr/>
            </a:pPr>
            <a:r>
              <a:rPr lang="de-DE" altLang="de-DE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Trainingseinheiten und Bundesligaspielen (auch beim 1. FCN)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851184" y="4221088"/>
            <a:ext cx="8816816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de-DE" altLang="de-DE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DFB Junior Coach am Ende der 9. Klasse: </a:t>
            </a:r>
          </a:p>
          <a:p>
            <a:pPr>
              <a:lnSpc>
                <a:spcPct val="90000"/>
              </a:lnSpc>
              <a:defRPr/>
            </a:pPr>
            <a:r>
              <a:rPr lang="de-DE" altLang="de-DE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de-DE" altLang="de-DE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(incl. DFB </a:t>
            </a:r>
            <a:r>
              <a:rPr lang="de-DE" altLang="de-DE" sz="2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Schiedsrichterlehrg</a:t>
            </a:r>
            <a:r>
              <a:rPr lang="de-DE" altLang="de-DE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., 1. Hilfe Ausbildung, Rettungsschwimmer Bronze)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51184" y="5373216"/>
            <a:ext cx="856895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/>
            </a:pPr>
            <a:r>
              <a:rPr lang="de-DE" altLang="de-DE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DFB C-Lizenz in der 10. Klasse möglich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DCBE5F2-2AF5-4868-9B31-57CE1611337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1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001"/>
    </mc:Choice>
    <mc:Fallback xmlns="">
      <p:transition spd="slow" advTm="47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25282" grpId="0" build="p"/>
      <p:bldP spid="2" grpId="0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1">
            <a:extLst/>
          </p:cNvPr>
          <p:cNvSpPr txBox="1">
            <a:spLocks noChangeArrowheads="1"/>
          </p:cNvSpPr>
          <p:nvPr/>
        </p:nvSpPr>
        <p:spPr bwMode="auto">
          <a:xfrm>
            <a:off x="2855920" y="5661038"/>
            <a:ext cx="6480175" cy="936625"/>
          </a:xfrm>
          <a:prstGeom prst="rect">
            <a:avLst/>
          </a:prstGeom>
          <a:solidFill>
            <a:srgbClr val="00CC66"/>
          </a:solidFill>
          <a:ln w="38160" cap="sq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SzPct val="100000"/>
              <a:defRPr/>
            </a:pPr>
            <a:r>
              <a:rPr lang="de-DE" altLang="de-DE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Mittlerer</a:t>
            </a:r>
            <a:r>
              <a:rPr lang="de-DE" altLang="de-DE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de-DE" altLang="de-DE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Schulabschluss</a:t>
            </a:r>
          </a:p>
          <a:p>
            <a:pPr algn="ctr">
              <a:buSzPct val="100000"/>
              <a:defRPr/>
            </a:pPr>
            <a:r>
              <a:rPr lang="de-DE" altLang="de-DE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Realschule/Wirtschaftsschule</a:t>
            </a:r>
          </a:p>
          <a:p>
            <a:pPr algn="ctr">
              <a:spcBef>
                <a:spcPts val="1500"/>
              </a:spcBef>
              <a:buSzPct val="100000"/>
              <a:defRPr/>
            </a:pPr>
            <a:endParaRPr lang="de-DE" altLang="de-DE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0482" name="Line 2"/>
          <p:cNvSpPr>
            <a:spLocks noChangeShapeType="1"/>
          </p:cNvSpPr>
          <p:nvPr/>
        </p:nvSpPr>
        <p:spPr bwMode="auto">
          <a:xfrm>
            <a:off x="3521628" y="4879988"/>
            <a:ext cx="647700" cy="555625"/>
          </a:xfrm>
          <a:prstGeom prst="line">
            <a:avLst/>
          </a:prstGeom>
          <a:noFill/>
          <a:ln w="57240" cap="sq">
            <a:solidFill>
              <a:srgbClr val="000000"/>
            </a:solidFill>
            <a:miter lim="800000"/>
            <a:headEnd type="triangle" w="lg" len="sm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483" name="Text Box 3">
            <a:extLst/>
          </p:cNvPr>
          <p:cNvSpPr txBox="1">
            <a:spLocks noChangeArrowheads="1"/>
          </p:cNvSpPr>
          <p:nvPr/>
        </p:nvSpPr>
        <p:spPr bwMode="auto">
          <a:xfrm>
            <a:off x="8040688" y="4076713"/>
            <a:ext cx="2087562" cy="504825"/>
          </a:xfrm>
          <a:prstGeom prst="rect">
            <a:avLst/>
          </a:prstGeom>
          <a:solidFill>
            <a:srgbClr val="FFFF99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ts val="1250"/>
              </a:spcBef>
              <a:buSzPct val="100000"/>
              <a:defRPr/>
            </a:pPr>
            <a:r>
              <a:rPr lang="de-DE" altLang="de-DE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Gymnasium</a:t>
            </a:r>
          </a:p>
        </p:txBody>
      </p:sp>
      <p:sp>
        <p:nvSpPr>
          <p:cNvPr id="20484" name="Line 4"/>
          <p:cNvSpPr>
            <a:spLocks noChangeShapeType="1"/>
          </p:cNvSpPr>
          <p:nvPr/>
        </p:nvSpPr>
        <p:spPr bwMode="auto">
          <a:xfrm flipH="1">
            <a:off x="8178801" y="4797438"/>
            <a:ext cx="657225" cy="576263"/>
          </a:xfrm>
          <a:prstGeom prst="line">
            <a:avLst/>
          </a:prstGeom>
          <a:noFill/>
          <a:ln w="57240" cap="sq">
            <a:solidFill>
              <a:srgbClr val="000000"/>
            </a:solidFill>
            <a:miter lim="800000"/>
            <a:headEnd type="triangle" w="lg" len="sm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6310" name="Text Box 5"/>
          <p:cNvSpPr txBox="1">
            <a:spLocks noChangeArrowheads="1"/>
          </p:cNvSpPr>
          <p:nvPr/>
        </p:nvSpPr>
        <p:spPr bwMode="auto">
          <a:xfrm>
            <a:off x="8040688" y="3716338"/>
            <a:ext cx="2087562" cy="360362"/>
          </a:xfrm>
          <a:prstGeom prst="rect">
            <a:avLst/>
          </a:prstGeom>
          <a:solidFill>
            <a:srgbClr val="FFFF99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algn="ctr">
              <a:spcBef>
                <a:spcPts val="1000"/>
              </a:spcBef>
              <a:buSzPct val="100000"/>
            </a:pPr>
            <a:r>
              <a:rPr lang="de-DE" altLang="de-DE" sz="1600">
                <a:solidFill>
                  <a:srgbClr val="000000"/>
                </a:solidFill>
                <a:latin typeface="Calibri" pitchFamily="34" charset="0"/>
              </a:rPr>
              <a:t>Abitur</a:t>
            </a:r>
          </a:p>
        </p:txBody>
      </p:sp>
      <p:sp>
        <p:nvSpPr>
          <p:cNvPr id="20486" name="Text Box 6">
            <a:extLst/>
          </p:cNvPr>
          <p:cNvSpPr txBox="1">
            <a:spLocks noChangeArrowheads="1"/>
          </p:cNvSpPr>
          <p:nvPr/>
        </p:nvSpPr>
        <p:spPr bwMode="auto">
          <a:xfrm>
            <a:off x="2081267" y="4292613"/>
            <a:ext cx="2087563" cy="504825"/>
          </a:xfrm>
          <a:prstGeom prst="rect">
            <a:avLst/>
          </a:prstGeom>
          <a:solidFill>
            <a:srgbClr val="FFFF99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ts val="1250"/>
              </a:spcBef>
              <a:buSzPct val="100000"/>
              <a:defRPr/>
            </a:pPr>
            <a:r>
              <a:rPr lang="de-DE" altLang="de-DE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Fachoberschule</a:t>
            </a:r>
          </a:p>
        </p:txBody>
      </p:sp>
      <p:sp>
        <p:nvSpPr>
          <p:cNvPr id="226312" name="Text Box 7"/>
          <p:cNvSpPr txBox="1">
            <a:spLocks noChangeArrowheads="1"/>
          </p:cNvSpPr>
          <p:nvPr/>
        </p:nvSpPr>
        <p:spPr bwMode="auto">
          <a:xfrm>
            <a:off x="2081266" y="3932250"/>
            <a:ext cx="2087563" cy="360363"/>
          </a:xfrm>
          <a:prstGeom prst="rect">
            <a:avLst/>
          </a:prstGeom>
          <a:solidFill>
            <a:srgbClr val="FFFF99">
              <a:alpha val="94116"/>
            </a:srgbClr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algn="ctr">
              <a:spcBef>
                <a:spcPts val="1000"/>
              </a:spcBef>
              <a:buSzPct val="100000"/>
            </a:pPr>
            <a:r>
              <a:rPr lang="de-DE" altLang="de-DE" sz="1600" dirty="0">
                <a:solidFill>
                  <a:srgbClr val="000000"/>
                </a:solidFill>
                <a:latin typeface="Calibri" pitchFamily="34" charset="0"/>
              </a:rPr>
              <a:t>Fachabitur</a:t>
            </a:r>
          </a:p>
        </p:txBody>
      </p:sp>
      <p:sp>
        <p:nvSpPr>
          <p:cNvPr id="20488" name="Text Box 8">
            <a:extLst/>
          </p:cNvPr>
          <p:cNvSpPr txBox="1">
            <a:spLocks noChangeArrowheads="1"/>
          </p:cNvSpPr>
          <p:nvPr/>
        </p:nvSpPr>
        <p:spPr bwMode="auto">
          <a:xfrm>
            <a:off x="4800600" y="4005276"/>
            <a:ext cx="2592388" cy="1081087"/>
          </a:xfrm>
          <a:prstGeom prst="rect">
            <a:avLst/>
          </a:prstGeom>
          <a:solidFill>
            <a:srgbClr val="99CCFF"/>
          </a:solidFill>
          <a:ln w="1908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ts val="1500"/>
              </a:spcBef>
              <a:buSzPct val="100000"/>
              <a:defRPr/>
            </a:pPr>
            <a:r>
              <a:rPr lang="de-DE" altLang="de-DE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Berufliche Ausbildung</a:t>
            </a:r>
          </a:p>
        </p:txBody>
      </p:sp>
      <p:sp>
        <p:nvSpPr>
          <p:cNvPr id="20489" name="Text Box 9">
            <a:extLst/>
          </p:cNvPr>
          <p:cNvSpPr txBox="1">
            <a:spLocks noChangeArrowheads="1"/>
          </p:cNvSpPr>
          <p:nvPr/>
        </p:nvSpPr>
        <p:spPr bwMode="auto">
          <a:xfrm>
            <a:off x="8020260" y="1774479"/>
            <a:ext cx="2087562" cy="576262"/>
          </a:xfrm>
          <a:prstGeom prst="rect">
            <a:avLst/>
          </a:prstGeom>
          <a:solidFill>
            <a:srgbClr val="FFFF99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ts val="1250"/>
              </a:spcBef>
              <a:buSzPct val="100000"/>
              <a:defRPr/>
            </a:pPr>
            <a:r>
              <a:rPr lang="de-DE" altLang="de-DE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Universität</a:t>
            </a:r>
          </a:p>
        </p:txBody>
      </p:sp>
      <p:sp>
        <p:nvSpPr>
          <p:cNvPr id="20490" name="Line 10"/>
          <p:cNvSpPr>
            <a:spLocks noChangeShapeType="1"/>
          </p:cNvSpPr>
          <p:nvPr/>
        </p:nvSpPr>
        <p:spPr bwMode="auto">
          <a:xfrm>
            <a:off x="3032916" y="2203463"/>
            <a:ext cx="1588" cy="936625"/>
          </a:xfrm>
          <a:prstGeom prst="line">
            <a:avLst/>
          </a:prstGeom>
          <a:noFill/>
          <a:ln w="57240" cap="sq">
            <a:solidFill>
              <a:srgbClr val="000000"/>
            </a:solidFill>
            <a:miter lim="800000"/>
            <a:headEnd type="triangle" w="lg" len="sm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6316" name="AutoShape 11"/>
          <p:cNvSpPr>
            <a:spLocks noChangeArrowheads="1"/>
          </p:cNvSpPr>
          <p:nvPr/>
        </p:nvSpPr>
        <p:spPr bwMode="auto">
          <a:xfrm rot="10800000">
            <a:off x="8045457" y="3438525"/>
            <a:ext cx="2087563" cy="287338"/>
          </a:xfrm>
          <a:prstGeom prst="flowChartManualOperation">
            <a:avLst/>
          </a:prstGeom>
          <a:solidFill>
            <a:srgbClr val="C0C0C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</a:pPr>
            <a:endParaRPr lang="de-DE" altLang="de-DE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6317" name="AutoShape 12"/>
          <p:cNvSpPr>
            <a:spLocks noChangeArrowheads="1"/>
          </p:cNvSpPr>
          <p:nvPr/>
        </p:nvSpPr>
        <p:spPr bwMode="auto">
          <a:xfrm rot="10800000">
            <a:off x="8007020" y="1485721"/>
            <a:ext cx="2087563" cy="287338"/>
          </a:xfrm>
          <a:prstGeom prst="flowChartManualOperation">
            <a:avLst/>
          </a:prstGeom>
          <a:solidFill>
            <a:srgbClr val="C0C0C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</a:pPr>
            <a:endParaRPr lang="de-DE" altLang="de-DE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6318" name="AutoShape 13"/>
          <p:cNvSpPr>
            <a:spLocks noChangeArrowheads="1"/>
          </p:cNvSpPr>
          <p:nvPr/>
        </p:nvSpPr>
        <p:spPr bwMode="auto">
          <a:xfrm rot="10800000">
            <a:off x="2076497" y="3289704"/>
            <a:ext cx="2087562" cy="287338"/>
          </a:xfrm>
          <a:prstGeom prst="flowChartManualOperation">
            <a:avLst/>
          </a:prstGeom>
          <a:solidFill>
            <a:srgbClr val="C0C0C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</a:pPr>
            <a:endParaRPr lang="de-DE" altLang="de-DE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6319" name="Text Box 14"/>
          <p:cNvSpPr txBox="1">
            <a:spLocks noChangeArrowheads="1"/>
          </p:cNvSpPr>
          <p:nvPr/>
        </p:nvSpPr>
        <p:spPr bwMode="auto">
          <a:xfrm>
            <a:off x="4800600" y="3644909"/>
            <a:ext cx="2592388" cy="360363"/>
          </a:xfrm>
          <a:prstGeom prst="rect">
            <a:avLst/>
          </a:prstGeom>
          <a:solidFill>
            <a:srgbClr val="99CCFF"/>
          </a:solidFill>
          <a:ln w="1908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algn="ctr">
              <a:spcBef>
                <a:spcPts val="1125"/>
              </a:spcBef>
              <a:buSzPct val="100000"/>
            </a:pPr>
            <a:r>
              <a:rPr lang="de-DE" altLang="de-DE" sz="1800">
                <a:solidFill>
                  <a:srgbClr val="000000"/>
                </a:solidFill>
                <a:latin typeface="Calibri" pitchFamily="34" charset="0"/>
              </a:rPr>
              <a:t>Berufsabschluss</a:t>
            </a:r>
          </a:p>
        </p:txBody>
      </p:sp>
      <p:sp>
        <p:nvSpPr>
          <p:cNvPr id="20495" name="Text Box 15">
            <a:extLst/>
          </p:cNvPr>
          <p:cNvSpPr txBox="1">
            <a:spLocks noChangeArrowheads="1"/>
          </p:cNvSpPr>
          <p:nvPr/>
        </p:nvSpPr>
        <p:spPr bwMode="auto">
          <a:xfrm>
            <a:off x="2081766" y="1771662"/>
            <a:ext cx="2087562" cy="431800"/>
          </a:xfrm>
          <a:prstGeom prst="rect">
            <a:avLst/>
          </a:prstGeom>
          <a:solidFill>
            <a:srgbClr val="FFFF99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ts val="1250"/>
              </a:spcBef>
              <a:buSzPct val="100000"/>
              <a:defRPr/>
            </a:pPr>
            <a:r>
              <a:rPr lang="de-DE" altLang="de-DE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Fachhochschule</a:t>
            </a:r>
          </a:p>
        </p:txBody>
      </p:sp>
      <p:sp>
        <p:nvSpPr>
          <p:cNvPr id="226321" name="AutoShape 16"/>
          <p:cNvSpPr>
            <a:spLocks noChangeArrowheads="1"/>
          </p:cNvSpPr>
          <p:nvPr/>
        </p:nvSpPr>
        <p:spPr bwMode="auto">
          <a:xfrm rot="10800000">
            <a:off x="2095830" y="1487142"/>
            <a:ext cx="2089150" cy="287338"/>
          </a:xfrm>
          <a:prstGeom prst="flowChartManualOperation">
            <a:avLst/>
          </a:prstGeom>
          <a:solidFill>
            <a:srgbClr val="C0C0C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</a:pPr>
            <a:endParaRPr lang="de-DE" altLang="de-DE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6322" name="Text Box 17"/>
          <p:cNvSpPr txBox="1">
            <a:spLocks noChangeArrowheads="1"/>
          </p:cNvSpPr>
          <p:nvPr/>
        </p:nvSpPr>
        <p:spPr bwMode="auto">
          <a:xfrm>
            <a:off x="4800600" y="1989138"/>
            <a:ext cx="2592388" cy="1008062"/>
          </a:xfrm>
          <a:prstGeom prst="rect">
            <a:avLst/>
          </a:prstGeom>
          <a:solidFill>
            <a:srgbClr val="99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algn="ctr">
              <a:spcBef>
                <a:spcPts val="1250"/>
              </a:spcBef>
              <a:buSzPct val="100000"/>
            </a:pPr>
            <a:r>
              <a:rPr lang="de-DE" altLang="de-DE" sz="2000">
                <a:solidFill>
                  <a:srgbClr val="000000"/>
                </a:solidFill>
                <a:latin typeface="Calibri" pitchFamily="34" charset="0"/>
              </a:rPr>
              <a:t>Fachschule, Fachakademie, Berufsoberschule </a:t>
            </a:r>
          </a:p>
        </p:txBody>
      </p:sp>
      <p:sp>
        <p:nvSpPr>
          <p:cNvPr id="20498" name="Line 18"/>
          <p:cNvSpPr>
            <a:spLocks noChangeShapeType="1"/>
          </p:cNvSpPr>
          <p:nvPr/>
        </p:nvSpPr>
        <p:spPr bwMode="auto">
          <a:xfrm>
            <a:off x="6096000" y="3140088"/>
            <a:ext cx="1588" cy="360363"/>
          </a:xfrm>
          <a:prstGeom prst="line">
            <a:avLst/>
          </a:prstGeom>
          <a:noFill/>
          <a:ln w="57240" cap="sq">
            <a:solidFill>
              <a:srgbClr val="000000"/>
            </a:solidFill>
            <a:miter lim="800000"/>
            <a:headEnd type="triangle" w="lg" len="sm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499" name="Line 19"/>
          <p:cNvSpPr>
            <a:spLocks noChangeShapeType="1"/>
          </p:cNvSpPr>
          <p:nvPr/>
        </p:nvSpPr>
        <p:spPr bwMode="auto">
          <a:xfrm>
            <a:off x="9089237" y="2408429"/>
            <a:ext cx="0" cy="984105"/>
          </a:xfrm>
          <a:prstGeom prst="line">
            <a:avLst/>
          </a:prstGeom>
          <a:noFill/>
          <a:ln w="57240" cap="sq">
            <a:solidFill>
              <a:srgbClr val="000000"/>
            </a:solidFill>
            <a:miter lim="800000"/>
            <a:headEnd type="triangle" w="lg" len="sm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500" name="Line 20"/>
          <p:cNvSpPr>
            <a:spLocks noChangeShapeType="1"/>
          </p:cNvSpPr>
          <p:nvPr/>
        </p:nvSpPr>
        <p:spPr bwMode="auto">
          <a:xfrm flipH="1">
            <a:off x="7420701" y="2302062"/>
            <a:ext cx="442912" cy="288925"/>
          </a:xfrm>
          <a:prstGeom prst="line">
            <a:avLst/>
          </a:prstGeom>
          <a:noFill/>
          <a:ln w="57240" cap="sq">
            <a:solidFill>
              <a:srgbClr val="000000"/>
            </a:solidFill>
            <a:miter lim="800000"/>
            <a:headEnd type="triangle" w="lg" len="sm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501" name="Line 21"/>
          <p:cNvSpPr>
            <a:spLocks noChangeShapeType="1"/>
          </p:cNvSpPr>
          <p:nvPr/>
        </p:nvSpPr>
        <p:spPr bwMode="auto">
          <a:xfrm>
            <a:off x="4337015" y="2263966"/>
            <a:ext cx="431800" cy="288925"/>
          </a:xfrm>
          <a:prstGeom prst="line">
            <a:avLst/>
          </a:prstGeom>
          <a:noFill/>
          <a:ln w="57240" cap="sq">
            <a:solidFill>
              <a:srgbClr val="000000"/>
            </a:solidFill>
            <a:miter lim="800000"/>
            <a:headEnd type="triangle" w="lg" len="sm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6327" name="AutoShape 22"/>
          <p:cNvSpPr>
            <a:spLocks noChangeArrowheads="1"/>
          </p:cNvSpPr>
          <p:nvPr/>
        </p:nvSpPr>
        <p:spPr bwMode="auto">
          <a:xfrm rot="10800000">
            <a:off x="4800600" y="1709742"/>
            <a:ext cx="2590800" cy="287337"/>
          </a:xfrm>
          <a:prstGeom prst="flowChartManualOperation">
            <a:avLst/>
          </a:prstGeom>
          <a:solidFill>
            <a:srgbClr val="C0C0C0">
              <a:alpha val="56078"/>
            </a:srgbClr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</a:pPr>
            <a:endParaRPr lang="de-DE" altLang="de-DE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6328" name="Rectangle 23"/>
          <p:cNvSpPr>
            <a:spLocks noChangeArrowheads="1"/>
          </p:cNvSpPr>
          <p:nvPr/>
        </p:nvSpPr>
        <p:spPr bwMode="auto">
          <a:xfrm>
            <a:off x="2653561" y="116632"/>
            <a:ext cx="5075708" cy="577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algn="ctr">
              <a:buSzPct val="100000"/>
            </a:pPr>
            <a:r>
              <a:rPr lang="de-DE" altLang="de-DE" b="1" dirty="0">
                <a:solidFill>
                  <a:srgbClr val="00B050"/>
                </a:solidFill>
                <a:latin typeface="Calibri" pitchFamily="34" charset="0"/>
              </a:rPr>
              <a:t>Abschluss geschafft – und was dann?</a:t>
            </a:r>
          </a:p>
        </p:txBody>
      </p:sp>
      <p:sp>
        <p:nvSpPr>
          <p:cNvPr id="226329" name="AutoShape 24"/>
          <p:cNvSpPr>
            <a:spLocks noChangeArrowheads="1"/>
          </p:cNvSpPr>
          <p:nvPr/>
        </p:nvSpPr>
        <p:spPr bwMode="auto">
          <a:xfrm>
            <a:off x="5662620" y="5157801"/>
            <a:ext cx="865187" cy="433387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</a:pPr>
            <a:endParaRPr lang="de-DE" altLang="de-DE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6330" name="Text Box 25"/>
          <p:cNvSpPr txBox="1">
            <a:spLocks noChangeArrowheads="1"/>
          </p:cNvSpPr>
          <p:nvPr/>
        </p:nvSpPr>
        <p:spPr bwMode="auto">
          <a:xfrm>
            <a:off x="2076496" y="3582194"/>
            <a:ext cx="2087563" cy="360363"/>
          </a:xfrm>
          <a:prstGeom prst="rect">
            <a:avLst/>
          </a:prstGeom>
          <a:solidFill>
            <a:srgbClr val="FFFF99">
              <a:alpha val="94116"/>
            </a:srgbClr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algn="ctr">
              <a:spcBef>
                <a:spcPts val="1000"/>
              </a:spcBef>
              <a:buSzPct val="100000"/>
            </a:pPr>
            <a:r>
              <a:rPr lang="de-DE" altLang="de-DE" sz="1600" b="1" dirty="0">
                <a:solidFill>
                  <a:srgbClr val="000000"/>
                </a:solidFill>
                <a:latin typeface="Calibri" pitchFamily="34" charset="0"/>
              </a:rPr>
              <a:t>FOS 13: Abitur</a:t>
            </a:r>
          </a:p>
        </p:txBody>
      </p:sp>
      <p:sp>
        <p:nvSpPr>
          <p:cNvPr id="20506" name="Line 26"/>
          <p:cNvSpPr>
            <a:spLocks noChangeShapeType="1"/>
          </p:cNvSpPr>
          <p:nvPr/>
        </p:nvSpPr>
        <p:spPr bwMode="auto">
          <a:xfrm flipH="1">
            <a:off x="4184980" y="1916126"/>
            <a:ext cx="3678632" cy="1775474"/>
          </a:xfrm>
          <a:prstGeom prst="line">
            <a:avLst/>
          </a:prstGeom>
          <a:noFill/>
          <a:ln w="57240" cap="rnd">
            <a:solidFill>
              <a:schemeClr val="tx1"/>
            </a:solidFill>
            <a:prstDash val="sysDot"/>
            <a:miter lim="800000"/>
            <a:headEnd type="triangle" w="lg" len="sm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82275C6-1E1E-4414-BE6F-59BC6DBD1B5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3610717"/>
      </p:ext>
    </p:extLst>
  </p:cSld>
  <p:clrMapOvr>
    <a:masterClrMapping/>
  </p:clrMapOvr>
  <p:transition spd="slow" advTm="99636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4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20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20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9" dur="500" fill="hold"/>
                                        <p:tgtEl>
                                          <p:spTgt spid="20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" dur="500" fill="hold"/>
                                        <p:tgtEl>
                                          <p:spTgt spid="20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3" dur="500" fill="hold"/>
                                        <p:tgtEl>
                                          <p:spTgt spid="20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500" fill="hold"/>
                                        <p:tgtEl>
                                          <p:spTgt spid="20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5" dur="500" fill="hold"/>
                                        <p:tgtEl>
                                          <p:spTgt spid="20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6" dur="500" fill="hold"/>
                                        <p:tgtEl>
                                          <p:spTgt spid="20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9" dur="500" fill="hold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0" dur="500" fill="hold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1" dur="500" fill="hold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2" dur="500" fill="hold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5" dur="500" fill="hold"/>
                                        <p:tgtEl>
                                          <p:spTgt spid="205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6" dur="500" fill="hold"/>
                                        <p:tgtEl>
                                          <p:spTgt spid="20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7" dur="500" fill="hold"/>
                                        <p:tgtEl>
                                          <p:spTgt spid="205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8" dur="500" fill="hold"/>
                                        <p:tgtEl>
                                          <p:spTgt spid="205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 additive="repl">
                                        <p:cTn id="61" dur="1000"/>
                                        <p:tgtEl>
                                          <p:spTgt spid="20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0482" grpId="0" animBg="1"/>
      <p:bldP spid="20484" grpId="0" animBg="1"/>
      <p:bldP spid="20490" grpId="0" animBg="1"/>
      <p:bldP spid="20498" grpId="0" animBg="1"/>
      <p:bldP spid="20499" grpId="0" animBg="1"/>
      <p:bldP spid="20500" grpId="0" animBg="1"/>
      <p:bldP spid="20501" grpId="0" animBg="1"/>
      <p:bldP spid="226329" grpId="0" animBg="1"/>
      <p:bldP spid="2050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CustomShape 1"/>
          <p:cNvSpPr/>
          <p:nvPr/>
        </p:nvSpPr>
        <p:spPr>
          <a:xfrm>
            <a:off x="-120" y="360"/>
            <a:ext cx="12191760" cy="6857640"/>
          </a:xfrm>
          <a:prstGeom prst="rect">
            <a:avLst/>
          </a:prstGeom>
          <a:solidFill>
            <a:srgbClr val="005A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de-DE" dirty="0"/>
          </a:p>
        </p:txBody>
      </p:sp>
      <p:sp>
        <p:nvSpPr>
          <p:cNvPr id="130" name="TextShape 3"/>
          <p:cNvSpPr txBox="1"/>
          <p:nvPr/>
        </p:nvSpPr>
        <p:spPr>
          <a:xfrm>
            <a:off x="6746400" y="4750920"/>
            <a:ext cx="4644720" cy="1147680"/>
          </a:xfrm>
          <a:prstGeom prst="rect">
            <a:avLst/>
          </a:prstGeom>
          <a:solidFill>
            <a:srgbClr val="005A36"/>
          </a:solidFill>
          <a:ln>
            <a:noFill/>
          </a:ln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3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31" name="CustomShape 4"/>
          <p:cNvSpPr/>
          <p:nvPr/>
        </p:nvSpPr>
        <p:spPr>
          <a:xfrm flipH="1">
            <a:off x="360" y="0"/>
            <a:ext cx="6172560" cy="6857640"/>
          </a:xfrm>
          <a:custGeom>
            <a:avLst/>
            <a:gdLst/>
            <a:ahLst/>
            <a:cxnLst/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2" name="CustomShape 5"/>
          <p:cNvSpPr/>
          <p:nvPr/>
        </p:nvSpPr>
        <p:spPr>
          <a:xfrm>
            <a:off x="0" y="0"/>
            <a:ext cx="6023880" cy="685764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33" name="Grafik 3"/>
          <p:cNvPicPr/>
          <p:nvPr/>
        </p:nvPicPr>
        <p:blipFill>
          <a:blip r:embed="rId5"/>
          <a:stretch/>
        </p:blipFill>
        <p:spPr>
          <a:xfrm>
            <a:off x="514440" y="489240"/>
            <a:ext cx="3857040" cy="4511160"/>
          </a:xfrm>
          <a:prstGeom prst="rect">
            <a:avLst/>
          </a:prstGeom>
          <a:ln>
            <a:noFill/>
          </a:ln>
        </p:spPr>
      </p:pic>
      <p:pic>
        <p:nvPicPr>
          <p:cNvPr id="134" name="Grafik 7"/>
          <p:cNvPicPr/>
          <p:nvPr/>
        </p:nvPicPr>
        <p:blipFill>
          <a:blip r:embed="rId6"/>
          <a:stretch/>
        </p:blipFill>
        <p:spPr>
          <a:xfrm>
            <a:off x="6746400" y="5309419"/>
            <a:ext cx="2117520" cy="1218960"/>
          </a:xfrm>
          <a:prstGeom prst="rect">
            <a:avLst/>
          </a:prstGeom>
          <a:ln>
            <a:noFill/>
          </a:ln>
        </p:spPr>
      </p:pic>
      <p:pic>
        <p:nvPicPr>
          <p:cNvPr id="135" name="Grafik 8"/>
          <p:cNvPicPr/>
          <p:nvPr/>
        </p:nvPicPr>
        <p:blipFill>
          <a:blip r:embed="rId7"/>
          <a:stretch/>
        </p:blipFill>
        <p:spPr>
          <a:xfrm>
            <a:off x="9260280" y="4842565"/>
            <a:ext cx="2071440" cy="1460160"/>
          </a:xfrm>
          <a:prstGeom prst="rect">
            <a:avLst/>
          </a:prstGeom>
          <a:ln>
            <a:noFill/>
          </a:ln>
        </p:spPr>
      </p:pic>
      <p:pic>
        <p:nvPicPr>
          <p:cNvPr id="10" name="Grafik 15">
            <a:extLst>
              <a:ext uri="{FF2B5EF4-FFF2-40B4-BE49-F238E27FC236}">
                <a16:creationId xmlns:a16="http://schemas.microsoft.com/office/drawing/2014/main" id="{A5999722-FFB2-40F9-94DA-0DDA64A04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81"/>
          <a:stretch>
            <a:fillRect/>
          </a:stretch>
        </p:blipFill>
        <p:spPr bwMode="auto">
          <a:xfrm>
            <a:off x="7369496" y="257570"/>
            <a:ext cx="4176464" cy="701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C9A83BC5-F3EF-441A-B35C-01AB22A5C4A5}"/>
              </a:ext>
            </a:extLst>
          </p:cNvPr>
          <p:cNvSpPr txBox="1"/>
          <p:nvPr/>
        </p:nvSpPr>
        <p:spPr>
          <a:xfrm>
            <a:off x="6276557" y="2236988"/>
            <a:ext cx="63623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" algn="ctr">
              <a:buClr>
                <a:srgbClr val="00963E"/>
              </a:buClr>
            </a:pPr>
            <a:r>
              <a:rPr lang="de-DE" sz="2000" b="1" spc="-1" dirty="0">
                <a:solidFill>
                  <a:schemeClr val="bg1"/>
                </a:solidFill>
              </a:rPr>
              <a:t>Zwischen der 6. und der 10. Klasse </a:t>
            </a:r>
          </a:p>
          <a:p>
            <a:pPr marL="360" algn="ctr">
              <a:buClr>
                <a:srgbClr val="00963E"/>
              </a:buClr>
            </a:pPr>
            <a:r>
              <a:rPr lang="de-DE" sz="2000" b="1" spc="-1" dirty="0">
                <a:solidFill>
                  <a:schemeClr val="bg1"/>
                </a:solidFill>
              </a:rPr>
              <a:t>bietet die Wirtschaftsschule</a:t>
            </a:r>
          </a:p>
          <a:p>
            <a:pPr marL="360" algn="ctr">
              <a:buClr>
                <a:srgbClr val="00963E"/>
              </a:buClr>
            </a:pPr>
            <a:r>
              <a:rPr lang="de-DE" sz="2000" b="1" spc="-1" dirty="0">
                <a:solidFill>
                  <a:schemeClr val="bg1"/>
                </a:solidFill>
              </a:rPr>
              <a:t>eine hervorragende Alternative</a:t>
            </a:r>
          </a:p>
          <a:p>
            <a:pPr marL="360" algn="ctr">
              <a:buClr>
                <a:srgbClr val="00963E"/>
              </a:buClr>
            </a:pPr>
            <a:r>
              <a:rPr lang="de-DE" sz="2000" b="1" spc="-1" dirty="0">
                <a:solidFill>
                  <a:schemeClr val="bg1"/>
                </a:solidFill>
              </a:rPr>
              <a:t>um zum Mittleren Bildungsabschluss zu kommen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0695285-F1F3-497E-B316-1BBCDA3E375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12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11"/>
    </mc:Choice>
    <mc:Fallback xmlns="">
      <p:transition spd="slow" advTm="34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|12.7|3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5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13.3|6.1|16.7|20|8.7|7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5.9|11.1|2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3|22.5|8.9|11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438</Words>
  <Application>Microsoft Office PowerPoint</Application>
  <PresentationFormat>Breitbild</PresentationFormat>
  <Paragraphs>98</Paragraphs>
  <Slides>9</Slides>
  <Notes>1</Notes>
  <HiddenSlides>0</HiddenSlides>
  <MMClips>9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9</vt:i4>
      </vt:variant>
    </vt:vector>
  </HeadingPairs>
  <TitlesOfParts>
    <vt:vector size="21" baseType="lpstr">
      <vt:lpstr>Microsoft YaHei</vt:lpstr>
      <vt:lpstr>Arial</vt:lpstr>
      <vt:lpstr>Calibri</vt:lpstr>
      <vt:lpstr>Calibri Light</vt:lpstr>
      <vt:lpstr>DejaVu Sans</vt:lpstr>
      <vt:lpstr>Geogrotesque SemiBold Italic</vt:lpstr>
      <vt:lpstr>Symbol</vt:lpstr>
      <vt:lpstr>Times New Roman</vt:lpstr>
      <vt:lpstr>Wingdings</vt:lpstr>
      <vt:lpstr>Office</vt:lpstr>
      <vt:lpstr>Office Theme</vt:lpstr>
      <vt:lpstr>1_Office</vt:lpstr>
      <vt:lpstr>PowerPoint-Präsentation</vt:lpstr>
      <vt:lpstr>PowerPoint-Präsentation</vt:lpstr>
      <vt:lpstr>Wirtschaftsschule ab 6. Klasse</vt:lpstr>
      <vt:lpstr>Wirtschaftsschule ab 6. Klasse</vt:lpstr>
      <vt:lpstr>PowerPoint-Präsentation</vt:lpstr>
      <vt:lpstr>PowerPoint-Präsentation</vt:lpstr>
      <vt:lpstr>Die HBS-Fußballklasse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Petra Plewka</dc:creator>
  <cp:lastModifiedBy>Martina Gilbert</cp:lastModifiedBy>
  <cp:revision>46</cp:revision>
  <dcterms:created xsi:type="dcterms:W3CDTF">2019-06-16T12:30:38Z</dcterms:created>
  <dcterms:modified xsi:type="dcterms:W3CDTF">2020-10-21T20:18:52Z</dcterms:modified>
</cp:coreProperties>
</file>